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Default Extension="xls" ContentType="application/vnd.ms-exce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0" r:id="rId1"/>
  </p:sldMasterIdLst>
  <p:notesMasterIdLst>
    <p:notesMasterId r:id="rId22"/>
  </p:notesMasterIdLst>
  <p:sldIdLst>
    <p:sldId id="256"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49" r:id="rId16"/>
    <p:sldId id="346" r:id="rId17"/>
    <p:sldId id="352" r:id="rId18"/>
    <p:sldId id="342" r:id="rId19"/>
    <p:sldId id="343" r:id="rId20"/>
    <p:sldId id="335" r:id="rId2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1" d="100"/>
          <a:sy n="91" d="100"/>
        </p:scale>
        <p:origin x="-73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8"/>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B048327C-0F9B-4415-BC66-C87EDD5092DA}" type="datetimeFigureOut">
              <a:rPr lang="en-US" smtClean="0"/>
              <a:pPr/>
              <a:t>1/31/11</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BCFCAE9F-89CA-4B0E-88F9-9AA88838FE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583AC-67A7-4979-A4AC-2EA3AA9098FC}" type="slidenum">
              <a:rPr lang="en-US"/>
              <a:pPr/>
              <a:t>3</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t>Study needs to be done again, now that there are more trasnparent costs for new baseload generation and solar and many bioenergy costs have declined significantly.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smtClean="0"/>
              <a:t>In the Southeast, and actually in a majority of U.S. states, the electricity market is regulated.  This means one or more large Investor Owned Utilities are given a service territory and guaranteed profit in exchange for a commitment to deliver reliable, least cost energy to their customers.  Duke Energy, Southern Company’s many state subsidiaries, Progress Energy are examples of an IOU.  </a:t>
            </a:r>
          </a:p>
          <a:p>
            <a:pPr>
              <a:defRPr/>
            </a:pPr>
            <a:endParaRPr lang="en-US" dirty="0" smtClean="0"/>
          </a:p>
          <a:p>
            <a:pPr>
              <a:defRPr/>
            </a:pPr>
            <a:r>
              <a:rPr lang="en-US" dirty="0" smtClean="0"/>
              <a:t>To summarize crudely, the way an IOU optimizes the market for their shareholders is to generate the highest, predictable level of sales revenue and earnings per share utilizing generation, transmission and distribution assets they can control through ownership and operation.</a:t>
            </a:r>
          </a:p>
          <a:p>
            <a:pPr>
              <a:defRPr/>
            </a:pPr>
            <a:endParaRPr lang="en-US" dirty="0" smtClean="0"/>
          </a:p>
          <a:p>
            <a:pPr>
              <a:defRPr/>
            </a:pPr>
            <a:r>
              <a:rPr lang="en-US" dirty="0" smtClean="0"/>
              <a:t>IOUs are the trusted source of energy information, because they have reliably delivered electricity, the backbone of the economy for many decades.  They have sponsored little league teams, community events and high profile basketball games for the entire lifespan of many Southeast citizens.  They fund campaigns and have the loyalty of many business leaders because they have used the regulatory system to develop special rate </a:t>
            </a:r>
            <a:r>
              <a:rPr lang="en-US" dirty="0" err="1" smtClean="0"/>
              <a:t>ryders</a:t>
            </a:r>
            <a:r>
              <a:rPr lang="en-US" dirty="0" smtClean="0"/>
              <a:t> to cut the electric rates of large employers, which in turn makes politicians happy.  And this trust has been leveraged to tweak law over the years to a point where there is little to no transparency in the regulation, reporting and renewable energy implementation of the electric utilities.</a:t>
            </a:r>
          </a:p>
          <a:p>
            <a:pPr>
              <a:defRPr/>
            </a:pPr>
            <a:endParaRPr lang="en-US" dirty="0" smtClean="0"/>
          </a:p>
          <a:p>
            <a:pPr>
              <a:defRPr/>
            </a:pPr>
            <a:r>
              <a:rPr lang="en-US" dirty="0" smtClean="0"/>
              <a:t>Renewable energy myths have been perpetuated by the IOUs for many years to protect their market against invasion of electric generation systems that the utility may not own and operate.  Allowing renewable energy to get a toe hold in an IOU service territory is the proverbial camel’s nose under the tent – once people find a way to finance </a:t>
            </a:r>
            <a:r>
              <a:rPr lang="en-US" dirty="0" err="1" smtClean="0"/>
              <a:t>renewables</a:t>
            </a:r>
            <a:r>
              <a:rPr lang="en-US" dirty="0" smtClean="0"/>
              <a:t>, and if they embrace the presence of the technology in their community(</a:t>
            </a:r>
            <a:r>
              <a:rPr lang="en-US" dirty="0" err="1" smtClean="0"/>
              <a:t>ies</a:t>
            </a:r>
            <a:r>
              <a:rPr lang="en-US" dirty="0" smtClean="0"/>
              <a:t>), then the utility will either have to come up with a new strategy and tactics to halt adoption of </a:t>
            </a:r>
            <a:r>
              <a:rPr lang="en-US" dirty="0" err="1" smtClean="0"/>
              <a:t>renewables</a:t>
            </a:r>
            <a:r>
              <a:rPr lang="en-US" dirty="0" smtClean="0"/>
              <a:t> or find a way to make a predictable profit off of taking over the </a:t>
            </a:r>
            <a:r>
              <a:rPr lang="en-US" dirty="0" err="1" smtClean="0"/>
              <a:t>renewables</a:t>
            </a:r>
            <a:r>
              <a:rPr lang="en-US" dirty="0" smtClean="0"/>
              <a:t> market themselves.</a:t>
            </a:r>
          </a:p>
          <a:p>
            <a:pPr>
              <a:defRPr/>
            </a:pPr>
            <a:endParaRPr lang="en-US" dirty="0" smtClean="0"/>
          </a:p>
          <a:p>
            <a:pPr>
              <a:defRPr/>
            </a:pPr>
            <a:r>
              <a:rPr lang="en-US" dirty="0" smtClean="0"/>
              <a:t>The rural areas are served by rural electric membership cooperatives and municipalities.  The percent of a Southeast state’s population served by an investor owned utility ranges from about 15% to more than 50%.  These smaller service providers are only partially regulated by the states, often limited to reporting formalities.</a:t>
            </a:r>
          </a:p>
          <a:p>
            <a:pPr>
              <a:defRPr/>
            </a:pPr>
            <a:endParaRPr lang="en-US" dirty="0" smtClean="0"/>
          </a:p>
          <a:p>
            <a:pPr>
              <a:defRPr/>
            </a:pPr>
            <a:r>
              <a:rPr lang="en-US" dirty="0" smtClean="0"/>
              <a:t>In a regulated state, a utility is motivated to perpetuate myths</a:t>
            </a:r>
          </a:p>
          <a:p>
            <a:pPr>
              <a:defRPr/>
            </a:pPr>
            <a:endParaRPr lang="en-US" dirty="0" smtClean="0"/>
          </a:p>
          <a:p>
            <a:pPr>
              <a:defRPr/>
            </a:pPr>
            <a:r>
              <a:rPr lang="en-US" dirty="0" smtClean="0"/>
              <a:t>The optimal business model for an IOU is defined by regulation.  The Utilities are only doing what law and regulation has instructed them to do in order to satisfy their shareholders – right now in much of the Southeast that is slow or stop the progress of </a:t>
            </a:r>
            <a:r>
              <a:rPr lang="en-US" dirty="0" err="1" smtClean="0"/>
              <a:t>renewables</a:t>
            </a:r>
            <a:r>
              <a:rPr lang="en-US" dirty="0" smtClean="0"/>
              <a:t> and energy efficiency.  Where they have failed, such as Duke Energy, they are trying to rewrite the rules to make a profit off of controlling the growing </a:t>
            </a:r>
            <a:r>
              <a:rPr lang="en-US" dirty="0" err="1" smtClean="0"/>
              <a:t>renewables</a:t>
            </a:r>
            <a:r>
              <a:rPr lang="en-US" dirty="0" smtClean="0"/>
              <a:t> and efficiency markets.</a:t>
            </a:r>
          </a:p>
          <a:p>
            <a:pPr>
              <a:defRPr/>
            </a:pPr>
            <a:endParaRPr lang="en-US" dirty="0" smtClean="0"/>
          </a:p>
          <a:p>
            <a:pPr>
              <a:defRPr/>
            </a:pPr>
            <a:r>
              <a:rPr lang="en-US" dirty="0" smtClean="0"/>
              <a:t>To be effective in legislation, an advocate or group of advocates must be a trusted substitute source of information that challenges the utility think speak and misleading information.</a:t>
            </a:r>
            <a:endParaRPr lang="en-US" dirty="0"/>
          </a:p>
        </p:txBody>
      </p:sp>
      <p:sp>
        <p:nvSpPr>
          <p:cNvPr id="55300" name="Slide Number Placeholder 3"/>
          <p:cNvSpPr>
            <a:spLocks noGrp="1"/>
          </p:cNvSpPr>
          <p:nvPr>
            <p:ph type="sldNum" sz="quarter" idx="5"/>
          </p:nvPr>
        </p:nvSpPr>
        <p:spPr>
          <a:noFill/>
        </p:spPr>
        <p:txBody>
          <a:bodyPr/>
          <a:lstStyle/>
          <a:p>
            <a:pPr defTabSz="930915"/>
            <a:fld id="{F0291412-1E44-4E32-A571-AE9CD4943BCF}" type="slidenum">
              <a:rPr lang="en-US" smtClean="0"/>
              <a:pPr defTabSz="930915"/>
              <a:t>8</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C9A5398-F69F-43D8-88DD-CF8FED1B2838}" type="slidenum">
              <a:rPr lang="en-US"/>
              <a:pPr/>
              <a:t>11</a:t>
            </a:fld>
            <a:endParaRPr lang="en-US"/>
          </a:p>
        </p:txBody>
      </p:sp>
      <p:sp>
        <p:nvSpPr>
          <p:cNvPr id="27651"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lIns="92282" tIns="46140" rIns="92282" bIns="46140" anchor="b"/>
          <a:lstStyle/>
          <a:p>
            <a:pPr algn="r"/>
            <a:fld id="{8D4098EA-EAFB-47B0-B6D7-FFADDF5AB3F8}" type="slidenum">
              <a:rPr lang="en-US" sz="1200"/>
              <a:pPr algn="r"/>
              <a:t>11</a:t>
            </a:fld>
            <a:endParaRPr lang="en-US" sz="1200" dirty="0"/>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lIns="92282" tIns="46140" rIns="92282" bIns="4614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7C84EDE-D5DF-48B9-83CA-D6ACA553C0D8}" type="slidenum">
              <a:rPr lang="en-US"/>
              <a:pPr/>
              <a:t>12</a:t>
            </a:fld>
            <a:endParaRPr lang="en-US"/>
          </a:p>
        </p:txBody>
      </p:sp>
      <p:sp>
        <p:nvSpPr>
          <p:cNvPr id="28675"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lIns="92282" tIns="46140" rIns="92282" bIns="46140" anchor="b"/>
          <a:lstStyle/>
          <a:p>
            <a:pPr algn="r"/>
            <a:fld id="{48226B8F-9BFE-4E64-B598-BAD803882202}" type="slidenum">
              <a:rPr lang="en-US" sz="1200"/>
              <a:pPr algn="r"/>
              <a:t>12</a:t>
            </a:fld>
            <a:endParaRPr lang="en-US" sz="1200" dirty="0"/>
          </a:p>
        </p:txBody>
      </p:sp>
      <p:sp>
        <p:nvSpPr>
          <p:cNvPr id="286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7" name="Rectangle 3"/>
          <p:cNvSpPr>
            <a:spLocks noGrp="1" noChangeArrowheads="1"/>
          </p:cNvSpPr>
          <p:nvPr>
            <p:ph type="body" idx="1"/>
          </p:nvPr>
        </p:nvSpPr>
        <p:spPr bwMode="auto">
          <a:noFill/>
        </p:spPr>
        <p:txBody>
          <a:bodyPr wrap="square" lIns="92282" tIns="46140" rIns="92282" bIns="4614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CDA66-1403-4625-B396-6B41C92367C5}" type="slidenum">
              <a:rPr lang="en-US"/>
              <a:pPr/>
              <a:t>15</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0EF9F-4610-46C5-8698-970777309E1C}" type="slidenum">
              <a:rPr lang="en-US"/>
              <a:pPr/>
              <a:t>17</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normAutofit lnSpcReduction="10000"/>
          </a:bodyPr>
          <a:lstStyle/>
          <a:p>
            <a:pPr>
              <a:lnSpc>
                <a:spcPct val="90000"/>
              </a:lnSpc>
            </a:pPr>
            <a:r>
              <a:rPr lang="en-US" sz="1000" dirty="0"/>
              <a:t>Don’t just throw any old information out there into the policy process.  Be cognizant, intentional and strategic about what information you generate, package and share with your coalition, other sub-spectrums and decision-makers.  Don’t waste information, it is your currency like campaign donations, sympathies, and marketing departments are the monetary currency of electric utilities.</a:t>
            </a:r>
          </a:p>
          <a:p>
            <a:pPr>
              <a:lnSpc>
                <a:spcPct val="90000"/>
              </a:lnSpc>
            </a:pPr>
            <a:endParaRPr lang="en-US" sz="1000" dirty="0"/>
          </a:p>
          <a:p>
            <a:pPr>
              <a:lnSpc>
                <a:spcPct val="90000"/>
              </a:lnSpc>
            </a:pPr>
            <a:r>
              <a:rPr lang="en-US" sz="1000" dirty="0"/>
              <a:t>There are four general types of information you can message to achieve your policy objectives.  Be clear on what type of information you will provide and why.  Because how you message information will define where other policy actors place you, your organization and your coalition on the universal policy spectrum.</a:t>
            </a:r>
          </a:p>
          <a:p>
            <a:pPr>
              <a:lnSpc>
                <a:spcPct val="90000"/>
              </a:lnSpc>
            </a:pPr>
            <a:endParaRPr lang="en-US" sz="1000" dirty="0"/>
          </a:p>
          <a:p>
            <a:pPr>
              <a:lnSpc>
                <a:spcPct val="90000"/>
              </a:lnSpc>
            </a:pPr>
            <a:r>
              <a:rPr lang="en-US" sz="1000" dirty="0"/>
              <a:t>For example, if you message antagonistic or accusatory information, you will be characterized as activist, grassroots, and/or organizers.  These are critical participants in the policy process.  But if these are not the roles you intend to play, if you expect to be invited to the negotiating table to broker the compromise, don’t throw stones.  Instead, your messaging should focus on thorough, reliable analysis, truthful communication, and </a:t>
            </a:r>
            <a:r>
              <a:rPr lang="en-US" sz="1000" dirty="0" err="1"/>
              <a:t>aspirational</a:t>
            </a:r>
            <a:r>
              <a:rPr lang="en-US" sz="1000" dirty="0"/>
              <a:t> “can do” spirit.</a:t>
            </a:r>
          </a:p>
          <a:p>
            <a:pPr>
              <a:lnSpc>
                <a:spcPct val="90000"/>
              </a:lnSpc>
            </a:pPr>
            <a:endParaRPr lang="en-US" sz="1000" dirty="0"/>
          </a:p>
          <a:p>
            <a:pPr>
              <a:lnSpc>
                <a:spcPct val="90000"/>
              </a:lnSpc>
            </a:pPr>
            <a:r>
              <a:rPr lang="en-US" sz="1000" dirty="0"/>
              <a:t>Many sub-spectrums unwittingly place themselves on the far left of the spectrum, and congratulate themselves for the attention their messaging receives.  But overnight, such advocates become difficult and potentially dangerous coalition partners that must be held with kid gloves when they realize that their efforts actually excluded their voice from the negotiating table.  Assuming you are the coalition </a:t>
            </a:r>
            <a:r>
              <a:rPr lang="en-US" sz="1000" dirty="0" err="1"/>
              <a:t>parnter</a:t>
            </a:r>
            <a:r>
              <a:rPr lang="en-US" sz="1000" dirty="0"/>
              <a:t> at the table, you must decide what is more important:  achieving your policy objective, or giving into threats from these further left groups that your trust-based relationship will be permanently dead if you enter into negotiations “with the enemy.”  Be honest with your coalition partners on your choice.  If you are going to enter into negotiations, solicit their opinion on what should be negotiated, show them the same respect you must show the “opposition” on the other side of the negotiating table.  I made the mistake of bad mouthing some of my more frustrating coalition partners, and am now spending a lot of time </a:t>
            </a:r>
            <a:r>
              <a:rPr lang="en-US" sz="1000" dirty="0" err="1"/>
              <a:t>mendign</a:t>
            </a:r>
            <a:r>
              <a:rPr lang="en-US" sz="1000" dirty="0"/>
              <a:t> fences, because we’re going to have to go through this all over again to achieve each subsequent step-wise policy objective.  </a:t>
            </a:r>
          </a:p>
          <a:p>
            <a:pPr>
              <a:lnSpc>
                <a:spcPct val="90000"/>
              </a:lnSpc>
            </a:pPr>
            <a:endParaRPr lang="en-US" sz="1000" dirty="0"/>
          </a:p>
          <a:p>
            <a:pPr>
              <a:lnSpc>
                <a:spcPct val="90000"/>
              </a:lnSpc>
            </a:pPr>
            <a:r>
              <a:rPr lang="en-US" sz="1000" dirty="0"/>
              <a:t>On the upside, this becomes a less painful process if you do a good job in the early stage of information gathering and relationship building to garner influence and access before launching the campaign for your next policy objective.</a:t>
            </a:r>
          </a:p>
          <a:p>
            <a:pPr>
              <a:lnSpc>
                <a:spcPct val="90000"/>
              </a:lnSpc>
            </a:pPr>
            <a:endParaRPr lang="en-US" sz="1000" dirty="0"/>
          </a:p>
          <a:p>
            <a:pPr>
              <a:lnSpc>
                <a:spcPct val="90000"/>
              </a:lnSpc>
            </a:pPr>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EC450-9A10-47E2-BF26-2DFE5C610365}" type="slidenum">
              <a:rPr lang="en-US"/>
              <a:pPr/>
              <a:t>18</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686100" y="4416099"/>
            <a:ext cx="5485805" cy="418245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5122" name="Picture 6" descr="NCSEA document color header.jpg"/>
          <p:cNvPicPr>
            <a:picLocks noChangeAspect="1"/>
          </p:cNvPicPr>
          <p:nvPr/>
        </p:nvPicPr>
        <p:blipFill>
          <a:blip r:embed="rId2" cstate="print"/>
          <a:srcRect/>
          <a:stretch>
            <a:fillRect/>
          </a:stretch>
        </p:blipFill>
        <p:spPr bwMode="auto">
          <a:xfrm>
            <a:off x="0" y="-76200"/>
            <a:ext cx="9144000" cy="1936750"/>
          </a:xfrm>
          <a:prstGeom prst="rect">
            <a:avLst/>
          </a:prstGeom>
          <a:noFill/>
          <a:ln w="9525">
            <a:noFill/>
            <a:miter lim="800000"/>
            <a:headEnd/>
            <a:tailEnd/>
          </a:ln>
        </p:spPr>
      </p:pic>
      <p:pic>
        <p:nvPicPr>
          <p:cNvPr id="5123" name="Picture 8" descr="NCSEA-logo-blacktype-hort-300dpi.jpg"/>
          <p:cNvPicPr>
            <a:picLocks noChangeAspect="1"/>
          </p:cNvPicPr>
          <p:nvPr/>
        </p:nvPicPr>
        <p:blipFill>
          <a:blip r:embed="rId3" cstate="print"/>
          <a:srcRect/>
          <a:stretch>
            <a:fillRect/>
          </a:stretch>
        </p:blipFill>
        <p:spPr bwMode="auto">
          <a:xfrm>
            <a:off x="152400" y="6096000"/>
            <a:ext cx="1828800" cy="628650"/>
          </a:xfrm>
          <a:prstGeom prst="rect">
            <a:avLst/>
          </a:prstGeom>
          <a:noFill/>
          <a:ln w="9525">
            <a:noFill/>
            <a:miter lim="800000"/>
            <a:headEnd/>
            <a:tailEnd/>
          </a:ln>
        </p:spPr>
      </p:pic>
      <p:sp>
        <p:nvSpPr>
          <p:cNvPr id="5124" name="Title Placeholder 1"/>
          <p:cNvSpPr>
            <a:spLocks noGrp="1"/>
          </p:cNvSpPr>
          <p:nvPr>
            <p:ph type="ctrTitle"/>
          </p:nvPr>
        </p:nvSpPr>
        <p:spPr>
          <a:xfrm>
            <a:off x="685800" y="1524000"/>
            <a:ext cx="7772400" cy="2057400"/>
          </a:xfrm>
        </p:spPr>
        <p:txBody>
          <a:bodyPr/>
          <a:lstStyle>
            <a:lvl1pPr>
              <a:defRPr sz="6000"/>
            </a:lvl1pPr>
          </a:lstStyle>
          <a:p>
            <a:r>
              <a:rPr lang="en-US" smtClean="0"/>
              <a:t>Click to edit Master title style</a:t>
            </a:r>
            <a:endParaRPr lang="en-US"/>
          </a:p>
        </p:txBody>
      </p:sp>
      <p:sp>
        <p:nvSpPr>
          <p:cNvPr id="5125" name="Text Placeholder 2"/>
          <p:cNvSpPr>
            <a:spLocks noGrp="1"/>
          </p:cNvSpPr>
          <p:nvPr>
            <p:ph type="subTitle" idx="1"/>
          </p:nvPr>
        </p:nvSpPr>
        <p:spPr>
          <a:xfrm>
            <a:off x="1371600" y="3886200"/>
            <a:ext cx="6400800" cy="1752600"/>
          </a:xfrm>
        </p:spPr>
        <p:txBody>
          <a:bodyPr/>
          <a:lstStyle>
            <a:lvl1pPr marL="0" indent="0" algn="ctr">
              <a:buFont typeface="Arial" charset="0"/>
              <a:buNone/>
              <a:defRPr/>
            </a:lvl1pPr>
          </a:lstStyle>
          <a:p>
            <a:r>
              <a:rPr lang="en-US" smtClean="0"/>
              <a:t>Click to edit Master subtitle style</a:t>
            </a:r>
            <a:endParaRPr lang="en-US"/>
          </a:p>
        </p:txBody>
      </p:sp>
      <p:sp>
        <p:nvSpPr>
          <p:cNvPr id="8" name="Date Placeholder 4"/>
          <p:cNvSpPr>
            <a:spLocks noGrp="1"/>
          </p:cNvSpPr>
          <p:nvPr>
            <p:ph type="dt" sz="half" idx="2"/>
          </p:nvPr>
        </p:nvSpPr>
        <p:spPr>
          <a:xfrm>
            <a:off x="6858000" y="6248400"/>
            <a:ext cx="2133600" cy="476250"/>
          </a:xfrm>
          <a:prstGeom prst="rect">
            <a:avLst/>
          </a:prstGeom>
        </p:spPr>
        <p:txBody>
          <a:bodyPr vert="horz" wrap="square" lIns="91440" tIns="45720" rIns="91440" bIns="45720" numCol="1" anchor="ctr" anchorCtr="0" compatLnSpc="1">
            <a:prstTxWarp prst="textNoShape">
              <a:avLst/>
            </a:prstTxWarp>
          </a:bodyPr>
          <a:lstStyle>
            <a:lvl1pPr algn="r">
              <a:defRPr sz="1600" b="1">
                <a:latin typeface="+mn-lt"/>
              </a:defRPr>
            </a:lvl1pPr>
          </a:lstStyle>
          <a:p>
            <a:endParaRPr lang="en-US"/>
          </a:p>
        </p:txBody>
      </p:sp>
      <p:sp>
        <p:nvSpPr>
          <p:cNvPr id="9" name="Footer Placeholder 5"/>
          <p:cNvSpPr>
            <a:spLocks noGrp="1"/>
          </p:cNvSpPr>
          <p:nvPr>
            <p:ph type="ftr" sz="quarter" idx="3"/>
          </p:nvPr>
        </p:nvSpPr>
        <p:spPr bwMode="auto">
          <a:xfrm>
            <a:off x="2743200" y="6229350"/>
            <a:ext cx="3352800" cy="476250"/>
          </a:xfrm>
          <a:noFill/>
          <a:ln>
            <a:miter lim="800000"/>
            <a:headEnd/>
            <a:tailEnd/>
          </a:ln>
        </p:spPr>
        <p:txBody>
          <a:bodyPr wrap="square" numCol="1" anchor="b" anchorCtr="0" compatLnSpc="1">
            <a:prstTxWarp prst="textNoShape">
              <a:avLst/>
            </a:prstTxWarp>
          </a:bodyPr>
          <a:lstStyle>
            <a:lvl1pPr fontAlgn="base">
              <a:spcBef>
                <a:spcPct val="0"/>
              </a:spcBef>
              <a:spcAft>
                <a:spcPct val="0"/>
              </a:spcAft>
              <a:defRPr sz="1600" b="1" smtClean="0">
                <a:solidFill>
                  <a:schemeClr val="tx1"/>
                </a:solidFill>
                <a:latin typeface="+mn-lt"/>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798CE317-8734-4489-BA1E-EAA1EFAA112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1336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248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5F19108C-FFFE-4335-BB78-51F7CA2D1D0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A001FE53-AC08-4619-BC16-ADA3FA772EC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8D7E9562-C429-4E67-A07D-7BDDB542907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91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4191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992E6612-C986-4E9C-BE15-1CEED3B5D14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fld id="{0D55CC00-2355-4B83-97D8-E8C3C7A12E7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384D06E8-FA3D-4DD0-A6B8-E8B1E1A80F0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fld id="{63EFCD25-D357-4B7B-8D2D-6CDADAB809C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667224B1-F188-44F6-8446-667E68B0FCE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E3168531-A85E-4C7F-AC38-1F2E50031E5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098" name="Picture 8" descr="NCSEA-logo-blacktype-hort-300dpi.jpg"/>
          <p:cNvPicPr>
            <a:picLocks noChangeAspect="1"/>
          </p:cNvPicPr>
          <p:nvPr/>
        </p:nvPicPr>
        <p:blipFill>
          <a:blip r:embed="rId13" cstate="print">
            <a:lum bright="36000" contrast="-54000"/>
          </a:blip>
          <a:srcRect/>
          <a:stretch>
            <a:fillRect/>
          </a:stretch>
        </p:blipFill>
        <p:spPr bwMode="auto">
          <a:xfrm>
            <a:off x="152400" y="6096000"/>
            <a:ext cx="1828800" cy="628650"/>
          </a:xfrm>
          <a:prstGeom prst="rect">
            <a:avLst/>
          </a:prstGeom>
          <a:noFill/>
          <a:ln w="9525">
            <a:noFill/>
            <a:miter lim="800000"/>
            <a:headEnd/>
            <a:tailEnd/>
          </a:ln>
        </p:spPr>
      </p:pic>
      <p:pic>
        <p:nvPicPr>
          <p:cNvPr id="4099" name="Picture 4"/>
          <p:cNvPicPr>
            <a:picLocks noChangeAspect="1" noChangeArrowheads="1"/>
          </p:cNvPicPr>
          <p:nvPr/>
        </p:nvPicPr>
        <p:blipFill>
          <a:blip r:embed="rId14" cstate="print">
            <a:lum bright="-40000" contrast="62000"/>
          </a:blip>
          <a:srcRect/>
          <a:stretch>
            <a:fillRect/>
          </a:stretch>
        </p:blipFill>
        <p:spPr bwMode="auto">
          <a:xfrm>
            <a:off x="0" y="-76200"/>
            <a:ext cx="9144000" cy="1981200"/>
          </a:xfrm>
          <a:prstGeom prst="rect">
            <a:avLst/>
          </a:prstGeom>
          <a:noFill/>
          <a:ln w="9525">
            <a:noFill/>
            <a:miter lim="800000"/>
            <a:headEnd/>
            <a:tailEnd/>
          </a:ln>
        </p:spPr>
      </p:pic>
      <p:sp>
        <p:nvSpPr>
          <p:cNvPr id="4100" name="Title Placeholder 1"/>
          <p:cNvSpPr>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Text Placeholder 2"/>
          <p:cNvSpPr>
            <a:spLocks noGrp="1"/>
          </p:cNvSpPr>
          <p:nvPr>
            <p:ph type="body" idx="1"/>
          </p:nvPr>
        </p:nvSpPr>
        <p:spPr bwMode="auto">
          <a:xfrm>
            <a:off x="457200" y="1600200"/>
            <a:ext cx="8534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10" name="Slide Number Placeholder 6"/>
          <p:cNvSpPr>
            <a:spLocks noGrp="1"/>
          </p:cNvSpPr>
          <p:nvPr>
            <p:ph type="sldNum" sz="quarter" idx="4"/>
          </p:nvPr>
        </p:nvSpPr>
        <p:spPr>
          <a:xfrm>
            <a:off x="6934200" y="64166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600" b="1">
                <a:latin typeface="+mn-lt"/>
              </a:defRPr>
            </a:lvl1pPr>
          </a:lstStyle>
          <a:p>
            <a:fld id="{CA228BDE-F5A9-45FD-B799-DB6F05410F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Franklin Gothic Medium" pitchFamily="34" charset="0"/>
        </a:defRPr>
      </a:lvl2pPr>
      <a:lvl3pPr algn="ctr" rtl="0" eaLnBrk="1" fontAlgn="base" hangingPunct="1">
        <a:spcBef>
          <a:spcPct val="0"/>
        </a:spcBef>
        <a:spcAft>
          <a:spcPct val="0"/>
        </a:spcAft>
        <a:defRPr sz="4400" b="1">
          <a:solidFill>
            <a:schemeClr val="tx1"/>
          </a:solidFill>
          <a:latin typeface="Franklin Gothic Medium" pitchFamily="34" charset="0"/>
        </a:defRPr>
      </a:lvl3pPr>
      <a:lvl4pPr algn="ctr" rtl="0" eaLnBrk="1" fontAlgn="base" hangingPunct="1">
        <a:spcBef>
          <a:spcPct val="0"/>
        </a:spcBef>
        <a:spcAft>
          <a:spcPct val="0"/>
        </a:spcAft>
        <a:defRPr sz="4400" b="1">
          <a:solidFill>
            <a:schemeClr val="tx1"/>
          </a:solidFill>
          <a:latin typeface="Franklin Gothic Medium" pitchFamily="34" charset="0"/>
        </a:defRPr>
      </a:lvl4pPr>
      <a:lvl5pPr algn="ctr" rtl="0" eaLnBrk="1" fontAlgn="base" hangingPunct="1">
        <a:spcBef>
          <a:spcPct val="0"/>
        </a:spcBef>
        <a:spcAft>
          <a:spcPct val="0"/>
        </a:spcAft>
        <a:defRPr sz="4400" b="1">
          <a:solidFill>
            <a:schemeClr val="tx1"/>
          </a:solidFill>
          <a:latin typeface="Franklin Gothic Medium" pitchFamily="34" charset="0"/>
        </a:defRPr>
      </a:lvl5pPr>
      <a:lvl6pPr marL="457200" algn="ctr" rtl="0" eaLnBrk="1" fontAlgn="base" hangingPunct="1">
        <a:spcBef>
          <a:spcPct val="0"/>
        </a:spcBef>
        <a:spcAft>
          <a:spcPct val="0"/>
        </a:spcAft>
        <a:defRPr sz="4400" b="1">
          <a:solidFill>
            <a:schemeClr val="tx1"/>
          </a:solidFill>
          <a:latin typeface="Franklin Gothic Medium" pitchFamily="34" charset="0"/>
        </a:defRPr>
      </a:lvl6pPr>
      <a:lvl7pPr marL="914400" algn="ctr" rtl="0" eaLnBrk="1" fontAlgn="base" hangingPunct="1">
        <a:spcBef>
          <a:spcPct val="0"/>
        </a:spcBef>
        <a:spcAft>
          <a:spcPct val="0"/>
        </a:spcAft>
        <a:defRPr sz="4400" b="1">
          <a:solidFill>
            <a:schemeClr val="tx1"/>
          </a:solidFill>
          <a:latin typeface="Franklin Gothic Medium" pitchFamily="34" charset="0"/>
        </a:defRPr>
      </a:lvl7pPr>
      <a:lvl8pPr marL="1371600" algn="ctr" rtl="0" eaLnBrk="1" fontAlgn="base" hangingPunct="1">
        <a:spcBef>
          <a:spcPct val="0"/>
        </a:spcBef>
        <a:spcAft>
          <a:spcPct val="0"/>
        </a:spcAft>
        <a:defRPr sz="4400" b="1">
          <a:solidFill>
            <a:schemeClr val="tx1"/>
          </a:solidFill>
          <a:latin typeface="Franklin Gothic Medium" pitchFamily="34" charset="0"/>
        </a:defRPr>
      </a:lvl8pPr>
      <a:lvl9pPr marL="1828800" algn="ctr" rtl="0" eaLnBrk="1" fontAlgn="base" hangingPunct="1">
        <a:spcBef>
          <a:spcPct val="0"/>
        </a:spcBef>
        <a:spcAft>
          <a:spcPct val="0"/>
        </a:spcAft>
        <a:defRPr sz="4400" b="1">
          <a:solidFill>
            <a:schemeClr val="tx1"/>
          </a:solidFill>
          <a:latin typeface="Franklin Gothic Medium" pitchFamily="34" charset="0"/>
        </a:defRPr>
      </a:lvl9pPr>
    </p:titleStyle>
    <p:bodyStyle>
      <a:lvl1pPr marL="342900" indent="-342900" algn="l" rtl="0" eaLnBrk="1" fontAlgn="base" hangingPunct="1">
        <a:spcBef>
          <a:spcPct val="20000"/>
        </a:spcBef>
        <a:spcAft>
          <a:spcPct val="0"/>
        </a:spcAft>
        <a:buFont typeface="Arial" charset="0"/>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1">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b="1">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b="1">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b="1">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b="1">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b="1">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b="1">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2" Type="http://schemas.openxmlformats.org/officeDocument/2006/relationships/hyperlink" Target="http://www.ncuc.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685800" y="1371600"/>
            <a:ext cx="7772400" cy="2438400"/>
          </a:xfrm>
        </p:spPr>
        <p:txBody>
          <a:bodyPr/>
          <a:lstStyle/>
          <a:p>
            <a:r>
              <a:rPr lang="en-US" sz="3400" dirty="0" smtClean="0"/>
              <a:t>Insights from Drafting &amp; Passage of North Carolina’s REPS Law (SB3)</a:t>
            </a:r>
            <a:br>
              <a:rPr lang="en-US" sz="3400" dirty="0" smtClean="0"/>
            </a:br>
            <a:r>
              <a:rPr lang="en-US" sz="1200" dirty="0" smtClean="0"/>
              <a:t/>
            </a:r>
            <a:br>
              <a:rPr lang="en-US" sz="1200" dirty="0" smtClean="0"/>
            </a:br>
            <a:r>
              <a:rPr lang="en-US" sz="2800" i="1" dirty="0" smtClean="0"/>
              <a:t>A Story of Outmoded Utility Regulation &amp; Profit Model Running into Opportunity of the New Global Energy Economy, Security and Jobs</a:t>
            </a:r>
            <a:endParaRPr lang="en-US" sz="2800" i="1" dirty="0"/>
          </a:p>
        </p:txBody>
      </p:sp>
      <p:sp>
        <p:nvSpPr>
          <p:cNvPr id="2051" name="Rectangle 3"/>
          <p:cNvSpPr>
            <a:spLocks noGrp="1"/>
          </p:cNvSpPr>
          <p:nvPr>
            <p:ph type="subTitle" idx="1"/>
          </p:nvPr>
        </p:nvSpPr>
        <p:spPr>
          <a:xfrm>
            <a:off x="1371600" y="4191000"/>
            <a:ext cx="6400800" cy="2286000"/>
          </a:xfrm>
        </p:spPr>
        <p:txBody>
          <a:bodyPr/>
          <a:lstStyle/>
          <a:p>
            <a:r>
              <a:rPr lang="en-US" sz="2000" dirty="0" smtClean="0"/>
              <a:t>Ivan Urlaub</a:t>
            </a:r>
          </a:p>
          <a:p>
            <a:r>
              <a:rPr lang="en-US" sz="2000" dirty="0" smtClean="0"/>
              <a:t>Executive Director</a:t>
            </a:r>
          </a:p>
          <a:p>
            <a:r>
              <a:rPr lang="en-US" sz="2000" dirty="0" smtClean="0"/>
              <a:t>NC Sustainable Energy Association</a:t>
            </a:r>
          </a:p>
          <a:p>
            <a:endParaRPr lang="en-US" sz="2000" dirty="0"/>
          </a:p>
          <a:p>
            <a:r>
              <a:rPr lang="en-US" sz="2000" dirty="0" smtClean="0"/>
              <a:t>Kentucky via Skype from North Carolina</a:t>
            </a:r>
          </a:p>
          <a:p>
            <a:r>
              <a:rPr lang="en-US" sz="2000" dirty="0" smtClean="0"/>
              <a:t>January 31, 2011</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Impact of SB3 since 2007</a:t>
            </a:r>
            <a:endParaRPr lang="en-US" dirty="0"/>
          </a:p>
        </p:txBody>
      </p:sp>
      <p:sp>
        <p:nvSpPr>
          <p:cNvPr id="3" name="Content Placeholder 2"/>
          <p:cNvSpPr>
            <a:spLocks noGrp="1"/>
          </p:cNvSpPr>
          <p:nvPr>
            <p:ph idx="1"/>
          </p:nvPr>
        </p:nvSpPr>
        <p:spPr>
          <a:xfrm>
            <a:off x="457200" y="1447800"/>
            <a:ext cx="8534400" cy="4419600"/>
          </a:xfrm>
        </p:spPr>
        <p:txBody>
          <a:bodyPr/>
          <a:lstStyle/>
          <a:p>
            <a:r>
              <a:rPr lang="en-US" sz="2800" dirty="0" smtClean="0"/>
              <a:t>36% and 22% job growth in ’08 and ’09</a:t>
            </a:r>
          </a:p>
          <a:p>
            <a:r>
              <a:rPr lang="en-US" sz="2800" dirty="0" smtClean="0"/>
              <a:t>From 485 firms to 1,200 firms in 3 years</a:t>
            </a:r>
          </a:p>
          <a:p>
            <a:r>
              <a:rPr lang="en-US" sz="2800" dirty="0" smtClean="0"/>
              <a:t>Majority of EE/RE jobs in R&amp;D, Manufacturing</a:t>
            </a:r>
          </a:p>
          <a:p>
            <a:r>
              <a:rPr lang="en-US" sz="2800" dirty="0" smtClean="0"/>
              <a:t>NC ranked 10</a:t>
            </a:r>
            <a:r>
              <a:rPr lang="en-US" sz="2800" baseline="30000" dirty="0" smtClean="0"/>
              <a:t>th</a:t>
            </a:r>
            <a:r>
              <a:rPr lang="en-US" sz="2800" dirty="0" smtClean="0"/>
              <a:t> in new solar capacity ’08 and ’09</a:t>
            </a:r>
          </a:p>
          <a:p>
            <a:r>
              <a:rPr lang="en-US" sz="2800" dirty="0" smtClean="0"/>
              <a:t>World’s two largest solar thermal installs</a:t>
            </a:r>
          </a:p>
          <a:p>
            <a:r>
              <a:rPr lang="en-US" sz="2800" dirty="0" smtClean="0"/>
              <a:t>300 MW wind farm filed for CPCN last week</a:t>
            </a:r>
          </a:p>
          <a:p>
            <a:r>
              <a:rPr lang="en-US" sz="2800" dirty="0" smtClean="0"/>
              <a:t>NC national hub for smart grid, energy storage</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152400" y="0"/>
            <a:ext cx="8788400" cy="1143000"/>
          </a:xfrm>
        </p:spPr>
        <p:txBody>
          <a:bodyPr/>
          <a:lstStyle/>
          <a:p>
            <a:pPr eaLnBrk="1" hangingPunct="1"/>
            <a:r>
              <a:rPr lang="en-US" sz="4000" dirty="0" smtClean="0"/>
              <a:t>NC EE and RE Industries Census</a:t>
            </a:r>
            <a:endParaRPr lang="en-US" sz="2800" dirty="0" smtClean="0"/>
          </a:p>
        </p:txBody>
      </p:sp>
      <p:sp>
        <p:nvSpPr>
          <p:cNvPr id="22532" name="Text Box 4"/>
          <p:cNvSpPr txBox="1">
            <a:spLocks noChangeArrowheads="1"/>
          </p:cNvSpPr>
          <p:nvPr/>
        </p:nvSpPr>
        <p:spPr bwMode="auto">
          <a:xfrm>
            <a:off x="1143000" y="903288"/>
            <a:ext cx="6781800" cy="366712"/>
          </a:xfrm>
          <a:prstGeom prst="rect">
            <a:avLst/>
          </a:prstGeom>
          <a:noFill/>
          <a:ln w="9525">
            <a:noFill/>
            <a:miter lim="800000"/>
            <a:headEnd/>
            <a:tailEnd/>
          </a:ln>
        </p:spPr>
        <p:txBody>
          <a:bodyPr>
            <a:spAutoFit/>
          </a:bodyPr>
          <a:lstStyle/>
          <a:p>
            <a:pPr algn="ctr"/>
            <a:r>
              <a:rPr lang="en-US" b="1" dirty="0">
                <a:solidFill>
                  <a:srgbClr val="0070C0"/>
                </a:solidFill>
              </a:rPr>
              <a:t>Presence of Responding Firms by North Carolina County</a:t>
            </a:r>
          </a:p>
        </p:txBody>
      </p:sp>
      <p:grpSp>
        <p:nvGrpSpPr>
          <p:cNvPr id="2" name="Group 5"/>
          <p:cNvGrpSpPr>
            <a:grpSpLocks/>
          </p:cNvGrpSpPr>
          <p:nvPr/>
        </p:nvGrpSpPr>
        <p:grpSpPr bwMode="auto">
          <a:xfrm>
            <a:off x="3124200" y="4267200"/>
            <a:ext cx="6019800" cy="2590800"/>
            <a:chOff x="1248" y="1200"/>
            <a:chExt cx="4416" cy="1977"/>
          </a:xfrm>
        </p:grpSpPr>
        <p:grpSp>
          <p:nvGrpSpPr>
            <p:cNvPr id="3" name="Group 6"/>
            <p:cNvGrpSpPr>
              <a:grpSpLocks/>
            </p:cNvGrpSpPr>
            <p:nvPr/>
          </p:nvGrpSpPr>
          <p:grpSpPr bwMode="auto">
            <a:xfrm>
              <a:off x="1248" y="1200"/>
              <a:ext cx="4416" cy="1977"/>
              <a:chOff x="1584" y="1287"/>
              <a:chExt cx="4032" cy="1632"/>
            </a:xfrm>
          </p:grpSpPr>
          <p:pic>
            <p:nvPicPr>
              <p:cNvPr id="22541" name="Picture 7"/>
              <p:cNvPicPr>
                <a:picLocks noChangeAspect="1" noChangeArrowheads="1"/>
              </p:cNvPicPr>
              <p:nvPr/>
            </p:nvPicPr>
            <p:blipFill>
              <a:blip r:embed="rId3" cstate="print"/>
              <a:srcRect l="32500" t="31000" r="14999" b="35001"/>
              <a:stretch>
                <a:fillRect/>
              </a:stretch>
            </p:blipFill>
            <p:spPr bwMode="auto">
              <a:xfrm>
                <a:off x="1584" y="1287"/>
                <a:ext cx="4032" cy="1632"/>
              </a:xfrm>
              <a:prstGeom prst="rect">
                <a:avLst/>
              </a:prstGeom>
              <a:noFill/>
              <a:ln w="9525">
                <a:noFill/>
                <a:miter lim="800000"/>
                <a:headEnd/>
                <a:tailEnd/>
              </a:ln>
            </p:spPr>
          </p:pic>
          <p:sp>
            <p:nvSpPr>
              <p:cNvPr id="22542" name="Rectangle 8"/>
              <p:cNvSpPr>
                <a:spLocks noChangeArrowheads="1"/>
              </p:cNvSpPr>
              <p:nvPr/>
            </p:nvSpPr>
            <p:spPr bwMode="auto">
              <a:xfrm>
                <a:off x="1584" y="2535"/>
                <a:ext cx="2304" cy="384"/>
              </a:xfrm>
              <a:prstGeom prst="rect">
                <a:avLst/>
              </a:prstGeom>
              <a:solidFill>
                <a:schemeClr val="bg1"/>
              </a:solidFill>
              <a:ln w="9525">
                <a:noFill/>
                <a:miter lim="800000"/>
                <a:headEnd/>
                <a:tailEnd/>
              </a:ln>
            </p:spPr>
            <p:txBody>
              <a:bodyPr wrap="none" anchor="ctr"/>
              <a:lstStyle/>
              <a:p>
                <a:endParaRPr lang="en-US"/>
              </a:p>
            </p:txBody>
          </p:sp>
        </p:grpSp>
        <p:pic>
          <p:nvPicPr>
            <p:cNvPr id="22540" name="Picture 9"/>
            <p:cNvPicPr>
              <a:picLocks noChangeAspect="1" noChangeArrowheads="1"/>
            </p:cNvPicPr>
            <p:nvPr/>
          </p:nvPicPr>
          <p:blipFill>
            <a:blip r:embed="rId4" cstate="print"/>
            <a:srcRect l="18124" t="31000" r="66876" b="54001"/>
            <a:stretch>
              <a:fillRect/>
            </a:stretch>
          </p:blipFill>
          <p:spPr bwMode="auto">
            <a:xfrm>
              <a:off x="1632" y="2400"/>
              <a:ext cx="1152" cy="720"/>
            </a:xfrm>
            <a:prstGeom prst="rect">
              <a:avLst/>
            </a:prstGeom>
            <a:noFill/>
            <a:ln w="9525">
              <a:noFill/>
              <a:miter lim="800000"/>
              <a:headEnd/>
              <a:tailEnd/>
            </a:ln>
          </p:spPr>
        </p:pic>
      </p:grpSp>
      <p:sp>
        <p:nvSpPr>
          <p:cNvPr id="22534" name="Text Box 10"/>
          <p:cNvSpPr txBox="1">
            <a:spLocks noChangeArrowheads="1"/>
          </p:cNvSpPr>
          <p:nvPr/>
        </p:nvSpPr>
        <p:spPr bwMode="auto">
          <a:xfrm>
            <a:off x="6099175" y="1603375"/>
            <a:ext cx="2384425" cy="923925"/>
          </a:xfrm>
          <a:prstGeom prst="rect">
            <a:avLst/>
          </a:prstGeom>
          <a:noFill/>
          <a:ln w="9525">
            <a:noFill/>
            <a:miter lim="800000"/>
            <a:headEnd/>
            <a:tailEnd/>
          </a:ln>
        </p:spPr>
        <p:txBody>
          <a:bodyPr>
            <a:spAutoFit/>
          </a:bodyPr>
          <a:lstStyle/>
          <a:p>
            <a:pPr algn="ctr"/>
            <a:r>
              <a:rPr lang="en-US" b="1">
                <a:solidFill>
                  <a:srgbClr val="0070C0"/>
                </a:solidFill>
              </a:rPr>
              <a:t>2008</a:t>
            </a:r>
            <a:r>
              <a:rPr lang="en-US" b="1"/>
              <a:t> (n=163 replies)</a:t>
            </a:r>
          </a:p>
          <a:p>
            <a:pPr algn="ctr"/>
            <a:r>
              <a:rPr lang="en-US" b="1"/>
              <a:t>485 firms surveyed</a:t>
            </a:r>
          </a:p>
          <a:p>
            <a:pPr algn="ctr"/>
            <a:r>
              <a:rPr lang="en-US" b="1"/>
              <a:t>~6, 400 FTE jobs</a:t>
            </a:r>
          </a:p>
        </p:txBody>
      </p:sp>
      <p:sp>
        <p:nvSpPr>
          <p:cNvPr id="22535" name="Text Box 11"/>
          <p:cNvSpPr txBox="1">
            <a:spLocks noChangeArrowheads="1"/>
          </p:cNvSpPr>
          <p:nvPr/>
        </p:nvSpPr>
        <p:spPr bwMode="auto">
          <a:xfrm>
            <a:off x="601663" y="4930775"/>
            <a:ext cx="2601912" cy="923925"/>
          </a:xfrm>
          <a:prstGeom prst="rect">
            <a:avLst/>
          </a:prstGeom>
          <a:noFill/>
          <a:ln w="9525">
            <a:noFill/>
            <a:miter lim="800000"/>
            <a:headEnd/>
            <a:tailEnd/>
          </a:ln>
        </p:spPr>
        <p:txBody>
          <a:bodyPr wrap="none">
            <a:spAutoFit/>
          </a:bodyPr>
          <a:lstStyle/>
          <a:p>
            <a:pPr algn="ctr"/>
            <a:r>
              <a:rPr lang="en-US" b="1">
                <a:solidFill>
                  <a:srgbClr val="0070C0"/>
                </a:solidFill>
              </a:rPr>
              <a:t>2009 </a:t>
            </a:r>
            <a:r>
              <a:rPr lang="en-US" b="1"/>
              <a:t>(n=530 replies)</a:t>
            </a:r>
          </a:p>
          <a:p>
            <a:pPr algn="ctr"/>
            <a:r>
              <a:rPr lang="en-US" b="1"/>
              <a:t>1,100+ firms surveyed</a:t>
            </a:r>
          </a:p>
          <a:p>
            <a:pPr algn="ctr"/>
            <a:r>
              <a:rPr lang="en-US" b="1"/>
              <a:t>~10,250 FTE jobs</a:t>
            </a:r>
          </a:p>
        </p:txBody>
      </p:sp>
      <p:pic>
        <p:nvPicPr>
          <p:cNvPr id="22536" name="Picture 13"/>
          <p:cNvPicPr>
            <a:picLocks noChangeAspect="1" noChangeArrowheads="1"/>
          </p:cNvPicPr>
          <p:nvPr/>
        </p:nvPicPr>
        <p:blipFill>
          <a:blip r:embed="rId5" cstate="print"/>
          <a:srcRect l="13126" t="23000" r="11874" b="26328"/>
          <a:stretch>
            <a:fillRect/>
          </a:stretch>
        </p:blipFill>
        <p:spPr bwMode="auto">
          <a:xfrm>
            <a:off x="0" y="1447800"/>
            <a:ext cx="6019800" cy="2543175"/>
          </a:xfrm>
          <a:prstGeom prst="rect">
            <a:avLst/>
          </a:prstGeom>
          <a:noFill/>
          <a:ln w="9525">
            <a:noFill/>
            <a:miter lim="800000"/>
            <a:headEnd/>
            <a:tailEnd/>
          </a:ln>
        </p:spPr>
      </p:pic>
      <p:sp>
        <p:nvSpPr>
          <p:cNvPr id="22537" name="Rectangle 14"/>
          <p:cNvSpPr>
            <a:spLocks noChangeArrowheads="1"/>
          </p:cNvSpPr>
          <p:nvPr/>
        </p:nvSpPr>
        <p:spPr bwMode="auto">
          <a:xfrm>
            <a:off x="762000" y="5791200"/>
            <a:ext cx="1676400" cy="838200"/>
          </a:xfrm>
          <a:prstGeom prst="rect">
            <a:avLst/>
          </a:prstGeom>
          <a:solidFill>
            <a:schemeClr val="bg1"/>
          </a:solidFill>
          <a:ln w="9525">
            <a:noFill/>
            <a:miter lim="800000"/>
            <a:headEnd/>
            <a:tailEnd/>
          </a:ln>
        </p:spPr>
        <p:txBody>
          <a:bodyPr wrap="none" anchor="ctr"/>
          <a:lstStyle/>
          <a:p>
            <a:endParaRPr lang="en-US"/>
          </a:p>
        </p:txBody>
      </p:sp>
      <p:sp>
        <p:nvSpPr>
          <p:cNvPr id="22538" name="Text Box 8"/>
          <p:cNvSpPr txBox="1">
            <a:spLocks noChangeArrowheads="1"/>
          </p:cNvSpPr>
          <p:nvPr/>
        </p:nvSpPr>
        <p:spPr bwMode="auto">
          <a:xfrm>
            <a:off x="0" y="6597650"/>
            <a:ext cx="8305800" cy="307975"/>
          </a:xfrm>
          <a:prstGeom prst="rect">
            <a:avLst/>
          </a:prstGeom>
          <a:noFill/>
          <a:ln w="9525">
            <a:noFill/>
            <a:miter lim="800000"/>
            <a:headEnd/>
            <a:tailEnd/>
          </a:ln>
        </p:spPr>
        <p:txBody>
          <a:bodyPr>
            <a:spAutoFit/>
          </a:bodyPr>
          <a:lstStyle/>
          <a:p>
            <a:r>
              <a:rPr lang="en-US" sz="1400" i="1">
                <a:solidFill>
                  <a:schemeClr val="bg1"/>
                </a:solidFill>
              </a:rPr>
              <a:t>Source: NCSEA, 2009 Industries Census.  http://energync.org/media/09%20Industries%20Census.pdf</a:t>
            </a:r>
          </a:p>
        </p:txBody>
      </p:sp>
      <p:cxnSp>
        <p:nvCxnSpPr>
          <p:cNvPr id="19" name="Straight Connector 18"/>
          <p:cNvCxnSpPr/>
          <p:nvPr/>
        </p:nvCxnSpPr>
        <p:spPr>
          <a:xfrm>
            <a:off x="2133600" y="4191000"/>
            <a:ext cx="464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Rectangle 2"/>
          <p:cNvSpPr>
            <a:spLocks noGrp="1" noChangeArrowheads="1"/>
          </p:cNvSpPr>
          <p:nvPr>
            <p:ph type="title" idx="4294967295"/>
          </p:nvPr>
        </p:nvSpPr>
        <p:spPr/>
        <p:txBody>
          <a:bodyPr/>
          <a:lstStyle/>
          <a:p>
            <a:pPr eaLnBrk="1" hangingPunct="1"/>
            <a:r>
              <a:rPr lang="en-US" sz="4000" dirty="0" smtClean="0"/>
              <a:t>NC Green Energy Jobs</a:t>
            </a:r>
            <a:br>
              <a:rPr lang="en-US" sz="4000" dirty="0" smtClean="0"/>
            </a:br>
            <a:r>
              <a:rPr lang="en-US" sz="2800" dirty="0" smtClean="0">
                <a:solidFill>
                  <a:srgbClr val="0070C0"/>
                </a:solidFill>
              </a:rPr>
              <a:t>Efficiency and </a:t>
            </a:r>
            <a:r>
              <a:rPr lang="en-US" sz="2800" dirty="0" err="1" smtClean="0">
                <a:solidFill>
                  <a:srgbClr val="0070C0"/>
                </a:solidFill>
              </a:rPr>
              <a:t>Renewables</a:t>
            </a:r>
            <a:endParaRPr lang="en-US" sz="2800" i="1" dirty="0" smtClean="0">
              <a:solidFill>
                <a:srgbClr val="0070C0"/>
              </a:solidFill>
            </a:endParaRPr>
          </a:p>
        </p:txBody>
      </p:sp>
      <p:graphicFrame>
        <p:nvGraphicFramePr>
          <p:cNvPr id="1026" name="Object 4"/>
          <p:cNvGraphicFramePr>
            <a:graphicFrameLocks noChangeAspect="1"/>
          </p:cNvGraphicFramePr>
          <p:nvPr/>
        </p:nvGraphicFramePr>
        <p:xfrm>
          <a:off x="1593850" y="1770063"/>
          <a:ext cx="6411913" cy="4311650"/>
        </p:xfrm>
        <a:graphic>
          <a:graphicData uri="http://schemas.openxmlformats.org/presentationml/2006/ole">
            <p:oleObj spid="_x0000_s104450" name="Worksheet" r:id="rId4" imgW="4902200" imgH="3302000" progId="Excel.Sheet.8">
              <p:embed/>
            </p:oleObj>
          </a:graphicData>
        </a:graphic>
      </p:graphicFrame>
      <p:sp>
        <p:nvSpPr>
          <p:cNvPr id="6" name="Text Box 46"/>
          <p:cNvSpPr txBox="1">
            <a:spLocks noChangeArrowheads="1"/>
          </p:cNvSpPr>
          <p:nvPr/>
        </p:nvSpPr>
        <p:spPr bwMode="auto">
          <a:xfrm>
            <a:off x="4191000" y="6629400"/>
            <a:ext cx="4953000" cy="276999"/>
          </a:xfrm>
          <a:prstGeom prst="rect">
            <a:avLst/>
          </a:prstGeom>
          <a:noFill/>
          <a:ln w="9525">
            <a:noFill/>
            <a:miter lim="800000"/>
            <a:headEnd/>
            <a:tailEnd/>
          </a:ln>
          <a:effectLst/>
        </p:spPr>
        <p:txBody>
          <a:bodyPr>
            <a:spAutoFit/>
          </a:bodyPr>
          <a:lstStyle/>
          <a:p>
            <a:pPr algn="r">
              <a:spcBef>
                <a:spcPct val="50000"/>
              </a:spcBef>
            </a:pPr>
            <a:r>
              <a:rPr lang="en-US" sz="1200" i="1" dirty="0"/>
              <a:t>Ivan Urlaub, NCSEA. </a:t>
            </a:r>
            <a:r>
              <a:rPr lang="en-US" sz="1200" i="1" dirty="0" smtClean="0"/>
              <a:t>Sep 15, 2010</a:t>
            </a:r>
            <a:endParaRPr lang="en-US" sz="12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152400"/>
            <a:ext cx="8229600" cy="1143000"/>
          </a:xfrm>
        </p:spPr>
        <p:txBody>
          <a:bodyPr/>
          <a:lstStyle/>
          <a:p>
            <a:r>
              <a:rPr lang="en-US" sz="4000" dirty="0" smtClean="0"/>
              <a:t>Policy Drivers of NC EE/RE Market </a:t>
            </a:r>
            <a:r>
              <a:rPr lang="en-US" sz="4000" dirty="0"/>
              <a:t/>
            </a:r>
            <a:br>
              <a:rPr lang="en-US" sz="4000" dirty="0"/>
            </a:br>
            <a:r>
              <a:rPr lang="en-US" sz="3000" dirty="0">
                <a:solidFill>
                  <a:srgbClr val="0070C0"/>
                </a:solidFill>
              </a:rPr>
              <a:t>2007 – Present</a:t>
            </a:r>
          </a:p>
        </p:txBody>
      </p:sp>
      <p:sp>
        <p:nvSpPr>
          <p:cNvPr id="237571" name="Rectangle 3"/>
          <p:cNvSpPr>
            <a:spLocks noGrp="1" noChangeArrowheads="1"/>
          </p:cNvSpPr>
          <p:nvPr>
            <p:ph type="body" idx="1"/>
          </p:nvPr>
        </p:nvSpPr>
        <p:spPr>
          <a:xfrm>
            <a:off x="838200" y="1447800"/>
            <a:ext cx="8305800" cy="4648200"/>
          </a:xfrm>
        </p:spPr>
        <p:txBody>
          <a:bodyPr/>
          <a:lstStyle/>
          <a:p>
            <a:pPr>
              <a:spcBef>
                <a:spcPts val="1200"/>
              </a:spcBef>
            </a:pPr>
            <a:r>
              <a:rPr lang="en-US" sz="2000" dirty="0" smtClean="0"/>
              <a:t>REPS </a:t>
            </a:r>
            <a:r>
              <a:rPr lang="en-US" sz="2000" dirty="0"/>
              <a:t>Rules, Clarifications, Cost Recovery, </a:t>
            </a:r>
            <a:r>
              <a:rPr lang="en-US" sz="2000" dirty="0" smtClean="0"/>
              <a:t>Plans</a:t>
            </a:r>
            <a:r>
              <a:rPr lang="en-US" sz="1600" dirty="0" smtClean="0"/>
              <a:t> </a:t>
            </a:r>
            <a:r>
              <a:rPr lang="en-US" sz="1600" i="1" dirty="0" smtClean="0"/>
              <a:t>(’07-’10)</a:t>
            </a:r>
            <a:endParaRPr lang="en-US" sz="1600" dirty="0"/>
          </a:p>
          <a:p>
            <a:pPr>
              <a:spcBef>
                <a:spcPts val="1200"/>
              </a:spcBef>
            </a:pPr>
            <a:r>
              <a:rPr lang="en-US" sz="2000" dirty="0" smtClean="0"/>
              <a:t>Interconnection Standard revised, expanded to 10 MW</a:t>
            </a:r>
            <a:r>
              <a:rPr lang="en-US" sz="1600" dirty="0" smtClean="0"/>
              <a:t> (’08)</a:t>
            </a:r>
          </a:p>
          <a:p>
            <a:pPr>
              <a:spcBef>
                <a:spcPts val="1200"/>
              </a:spcBef>
            </a:pPr>
            <a:r>
              <a:rPr lang="en-US" sz="2000" dirty="0" smtClean="0"/>
              <a:t>Performance Contracting ceiling raised to $500 million</a:t>
            </a:r>
            <a:r>
              <a:rPr lang="en-US" sz="1600" dirty="0" smtClean="0"/>
              <a:t> (‘08)</a:t>
            </a:r>
          </a:p>
          <a:p>
            <a:pPr>
              <a:spcBef>
                <a:spcPts val="1200"/>
              </a:spcBef>
            </a:pPr>
            <a:r>
              <a:rPr lang="en-US" sz="2000" dirty="0" smtClean="0"/>
              <a:t>Local wind power ordinances adopted</a:t>
            </a:r>
            <a:r>
              <a:rPr lang="en-US" sz="1600" dirty="0" smtClean="0"/>
              <a:t> </a:t>
            </a:r>
            <a:r>
              <a:rPr lang="en-US" sz="1600" i="1" dirty="0"/>
              <a:t>(’08 to ’10)</a:t>
            </a:r>
          </a:p>
          <a:p>
            <a:pPr>
              <a:spcBef>
                <a:spcPts val="1200"/>
              </a:spcBef>
            </a:pPr>
            <a:r>
              <a:rPr lang="en-US" sz="2000" dirty="0" smtClean="0"/>
              <a:t>Stakeholder conflicts on biomass definition persist</a:t>
            </a:r>
            <a:r>
              <a:rPr lang="en-US" sz="1600" dirty="0" smtClean="0"/>
              <a:t> </a:t>
            </a:r>
            <a:r>
              <a:rPr lang="en-US" sz="1600" i="1" dirty="0"/>
              <a:t>(’09 to </a:t>
            </a:r>
            <a:r>
              <a:rPr lang="en-US" sz="1600" i="1" dirty="0" smtClean="0"/>
              <a:t>present)</a:t>
            </a:r>
            <a:endParaRPr lang="en-US" sz="1600" dirty="0"/>
          </a:p>
          <a:p>
            <a:pPr>
              <a:spcBef>
                <a:spcPts val="1200"/>
              </a:spcBef>
            </a:pPr>
            <a:r>
              <a:rPr lang="en-US" sz="2000" dirty="0" smtClean="0"/>
              <a:t>RECs </a:t>
            </a:r>
            <a:r>
              <a:rPr lang="en-US" sz="2000" dirty="0"/>
              <a:t>tracking system</a:t>
            </a:r>
            <a:r>
              <a:rPr lang="en-US" sz="1600" dirty="0"/>
              <a:t> </a:t>
            </a:r>
            <a:r>
              <a:rPr lang="en-US" sz="1600" dirty="0" smtClean="0"/>
              <a:t>– NC RETS online at </a:t>
            </a:r>
            <a:r>
              <a:rPr lang="en-US" sz="1600" dirty="0" smtClean="0">
                <a:hlinkClick r:id="rId2"/>
              </a:rPr>
              <a:t>www.ncuc.net</a:t>
            </a:r>
            <a:r>
              <a:rPr lang="en-US" sz="1600" dirty="0" smtClean="0"/>
              <a:t> </a:t>
            </a:r>
            <a:r>
              <a:rPr lang="en-US" sz="1600" i="1" dirty="0" smtClean="0"/>
              <a:t>(</a:t>
            </a:r>
            <a:r>
              <a:rPr lang="en-US" sz="1600" i="1" dirty="0"/>
              <a:t>’08 to ’10)</a:t>
            </a:r>
            <a:endParaRPr lang="en-US" sz="1600" dirty="0"/>
          </a:p>
          <a:p>
            <a:pPr>
              <a:spcBef>
                <a:spcPts val="1200"/>
              </a:spcBef>
            </a:pPr>
            <a:r>
              <a:rPr lang="en-US" sz="2000" dirty="0" smtClean="0"/>
              <a:t>RE </a:t>
            </a:r>
            <a:r>
              <a:rPr lang="en-US" sz="2000" dirty="0"/>
              <a:t>Tax Credit </a:t>
            </a:r>
            <a:r>
              <a:rPr lang="en-US" sz="2000" dirty="0" smtClean="0"/>
              <a:t>extension to 2016, </a:t>
            </a:r>
            <a:r>
              <a:rPr lang="en-US" sz="2000" dirty="0"/>
              <a:t>expansion </a:t>
            </a:r>
            <a:r>
              <a:rPr lang="en-US" sz="2000" dirty="0" smtClean="0"/>
              <a:t>to geothermal</a:t>
            </a:r>
            <a:r>
              <a:rPr lang="en-US" sz="1600" dirty="0" smtClean="0"/>
              <a:t> </a:t>
            </a:r>
            <a:r>
              <a:rPr lang="en-US" sz="1600" i="1" dirty="0" smtClean="0"/>
              <a:t>(</a:t>
            </a:r>
            <a:r>
              <a:rPr lang="en-US" sz="1600" i="1" dirty="0"/>
              <a:t>’09)</a:t>
            </a:r>
            <a:endParaRPr lang="en-US" sz="1600" dirty="0"/>
          </a:p>
          <a:p>
            <a:pPr>
              <a:spcBef>
                <a:spcPts val="1200"/>
              </a:spcBef>
            </a:pPr>
            <a:r>
              <a:rPr lang="en-US" sz="2000" dirty="0" smtClean="0"/>
              <a:t>Failed feed in tariff study</a:t>
            </a:r>
            <a:r>
              <a:rPr lang="en-US" sz="1600" dirty="0" smtClean="0"/>
              <a:t> </a:t>
            </a:r>
            <a:r>
              <a:rPr lang="en-US" sz="1600" i="1" dirty="0"/>
              <a:t>(</a:t>
            </a:r>
            <a:r>
              <a:rPr lang="en-US" sz="1600" i="1" dirty="0" smtClean="0"/>
              <a:t>’09)</a:t>
            </a:r>
          </a:p>
          <a:p>
            <a:pPr>
              <a:lnSpc>
                <a:spcPct val="90000"/>
              </a:lnSpc>
              <a:spcBef>
                <a:spcPts val="1200"/>
              </a:spcBef>
            </a:pPr>
            <a:r>
              <a:rPr lang="en-US" sz="2000" dirty="0" smtClean="0"/>
              <a:t>RE Tax Credit expansion to CHP, no tax on 1603 grant</a:t>
            </a:r>
            <a:r>
              <a:rPr lang="en-US" sz="1600" dirty="0" smtClean="0"/>
              <a:t> </a:t>
            </a:r>
            <a:r>
              <a:rPr lang="en-US" sz="1600" i="1" dirty="0" smtClean="0"/>
              <a:t>(’10)</a:t>
            </a:r>
            <a:endParaRPr lang="en-US" sz="1600" dirty="0" smtClean="0"/>
          </a:p>
          <a:p>
            <a:pPr>
              <a:lnSpc>
                <a:spcPct val="90000"/>
              </a:lnSpc>
              <a:spcBef>
                <a:spcPts val="1200"/>
              </a:spcBef>
            </a:pPr>
            <a:r>
              <a:rPr lang="en-US" sz="2000" dirty="0" smtClean="0"/>
              <a:t>RE Manufacturing tax credit – end product &amp; subassembly</a:t>
            </a:r>
            <a:r>
              <a:rPr lang="en-US" sz="1600" dirty="0" smtClean="0"/>
              <a:t> </a:t>
            </a:r>
            <a:r>
              <a:rPr lang="en-US" sz="1600" i="1" dirty="0" smtClean="0"/>
              <a:t>(’10)</a:t>
            </a:r>
          </a:p>
        </p:txBody>
      </p:sp>
      <p:sp>
        <p:nvSpPr>
          <p:cNvPr id="6" name="TextBox 5"/>
          <p:cNvSpPr txBox="1"/>
          <p:nvPr/>
        </p:nvSpPr>
        <p:spPr>
          <a:xfrm>
            <a:off x="3733800" y="6553200"/>
            <a:ext cx="5105400" cy="277001"/>
          </a:xfrm>
          <a:prstGeom prst="rect">
            <a:avLst/>
          </a:prstGeom>
          <a:noFill/>
        </p:spPr>
        <p:txBody>
          <a:bodyPr wrap="square" rtlCol="0">
            <a:spAutoFit/>
          </a:bodyPr>
          <a:lstStyle/>
          <a:p>
            <a:r>
              <a:rPr lang="en-US" sz="1200" b="1" i="1" dirty="0" smtClean="0"/>
              <a:t>Source:</a:t>
            </a:r>
            <a:r>
              <a:rPr lang="en-US" sz="1200" b="1" dirty="0" smtClean="0"/>
              <a:t> Ivan Urlaub, NC Sustainable Energy Association. 9/8/2010</a:t>
            </a:r>
            <a:endParaRPr lang="en-US"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4000" smtClean="0"/>
              <a:t>Global Opportunity can be Local</a:t>
            </a:r>
            <a:br>
              <a:rPr lang="en-US" sz="4000" smtClean="0"/>
            </a:br>
            <a:r>
              <a:rPr lang="en-US" sz="3000" i="1" smtClean="0"/>
              <a:t>Annual Clean Energy Investment, Total Jobs</a:t>
            </a:r>
          </a:p>
        </p:txBody>
      </p:sp>
      <p:sp>
        <p:nvSpPr>
          <p:cNvPr id="18435" name="Content Placeholder 2"/>
          <p:cNvSpPr>
            <a:spLocks noGrp="1"/>
          </p:cNvSpPr>
          <p:nvPr>
            <p:ph idx="1"/>
          </p:nvPr>
        </p:nvSpPr>
        <p:spPr>
          <a:xfrm>
            <a:off x="1066800" y="1600200"/>
            <a:ext cx="7772400" cy="4648200"/>
          </a:xfrm>
        </p:spPr>
        <p:txBody>
          <a:bodyPr/>
          <a:lstStyle/>
          <a:p>
            <a:pPr eaLnBrk="1" hangingPunct="1"/>
            <a:r>
              <a:rPr lang="en-US" sz="3000" b="0" dirty="0" smtClean="0"/>
              <a:t>2004 new investment: $46 billion</a:t>
            </a:r>
          </a:p>
          <a:p>
            <a:pPr eaLnBrk="1" hangingPunct="1"/>
            <a:r>
              <a:rPr lang="en-US" sz="3000" b="0" dirty="0" smtClean="0"/>
              <a:t>2009 new investment: $162 billion</a:t>
            </a:r>
          </a:p>
          <a:p>
            <a:pPr eaLnBrk="1" hangingPunct="1"/>
            <a:r>
              <a:rPr lang="en-US" sz="3000" b="0" dirty="0" smtClean="0"/>
              <a:t>2010 Forecast: $175 billion - $200 billion</a:t>
            </a:r>
          </a:p>
          <a:p>
            <a:pPr eaLnBrk="1" hangingPunct="1"/>
            <a:r>
              <a:rPr lang="en-US" sz="3000" b="0" dirty="0" smtClean="0"/>
              <a:t>2019 Forecast: $325 billion</a:t>
            </a:r>
          </a:p>
          <a:p>
            <a:pPr eaLnBrk="1" hangingPunct="1"/>
            <a:r>
              <a:rPr lang="en-US" sz="3000" b="0" dirty="0" smtClean="0"/>
              <a:t>Comparison: NC is $400 billion of US GDP</a:t>
            </a:r>
          </a:p>
          <a:p>
            <a:pPr eaLnBrk="1" hangingPunct="1">
              <a:buFontTx/>
              <a:buNone/>
            </a:pPr>
            <a:endParaRPr lang="en-US" sz="2000" b="0" dirty="0" smtClean="0"/>
          </a:p>
          <a:p>
            <a:pPr eaLnBrk="1" hangingPunct="1"/>
            <a:r>
              <a:rPr lang="en-US" sz="3000" b="0" dirty="0" smtClean="0"/>
              <a:t>Jobs in subset of solar and wind: </a:t>
            </a:r>
          </a:p>
          <a:p>
            <a:pPr lvl="1" eaLnBrk="1" hangingPunct="1"/>
            <a:r>
              <a:rPr lang="en-US" sz="2600" b="0" dirty="0" smtClean="0"/>
              <a:t>2009:  831,000 jobs</a:t>
            </a:r>
          </a:p>
          <a:p>
            <a:pPr lvl="1" eaLnBrk="1" hangingPunct="1"/>
            <a:r>
              <a:rPr lang="en-US" sz="2600" b="0" dirty="0" smtClean="0"/>
              <a:t>2019 Projection:  3.3 million jobs</a:t>
            </a:r>
          </a:p>
          <a:p>
            <a:pPr eaLnBrk="1" hangingPunct="1"/>
            <a:endParaRPr lang="en-US" sz="3000" b="0" dirty="0" smtClean="0"/>
          </a:p>
        </p:txBody>
      </p:sp>
      <p:sp>
        <p:nvSpPr>
          <p:cNvPr id="18437" name="Text Box 6"/>
          <p:cNvSpPr txBox="1">
            <a:spLocks noChangeArrowheads="1"/>
          </p:cNvSpPr>
          <p:nvPr/>
        </p:nvSpPr>
        <p:spPr bwMode="auto">
          <a:xfrm>
            <a:off x="2043112" y="6611937"/>
            <a:ext cx="7024688" cy="246063"/>
          </a:xfrm>
          <a:prstGeom prst="rect">
            <a:avLst/>
          </a:prstGeom>
          <a:noFill/>
          <a:ln w="9525">
            <a:noFill/>
            <a:miter lim="800000"/>
            <a:headEnd/>
            <a:tailEnd/>
          </a:ln>
        </p:spPr>
        <p:txBody>
          <a:bodyPr wrap="none">
            <a:spAutoFit/>
          </a:bodyPr>
          <a:lstStyle/>
          <a:p>
            <a:r>
              <a:rPr lang="en-US" sz="1000" i="1"/>
              <a:t>Source: Bloomberg New Energy Finance, March 2010.  http://www.cleanedge.com/reports/charts-reports-trends2010.php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z="4000" dirty="0" smtClean="0"/>
              <a:t>Thank you for your interest</a:t>
            </a:r>
            <a:r>
              <a:rPr lang="en-US" sz="4000" dirty="0"/>
              <a:t/>
            </a:r>
            <a:br>
              <a:rPr lang="en-US" sz="4000" dirty="0"/>
            </a:br>
            <a:endParaRPr lang="en-US" sz="4000" i="1" dirty="0">
              <a:solidFill>
                <a:srgbClr val="FF6600"/>
              </a:solidFill>
            </a:endParaRPr>
          </a:p>
        </p:txBody>
      </p:sp>
      <p:sp>
        <p:nvSpPr>
          <p:cNvPr id="123907" name="Rectangle 3"/>
          <p:cNvSpPr>
            <a:spLocks noGrp="1" noChangeArrowheads="1"/>
          </p:cNvSpPr>
          <p:nvPr>
            <p:ph type="body" idx="1"/>
          </p:nvPr>
        </p:nvSpPr>
        <p:spPr>
          <a:xfrm>
            <a:off x="1371600" y="4343400"/>
            <a:ext cx="7772400" cy="1981200"/>
          </a:xfrm>
        </p:spPr>
        <p:txBody>
          <a:bodyPr/>
          <a:lstStyle/>
          <a:p>
            <a:pPr marL="114300" lvl="1" indent="0" defTabSz="114300">
              <a:spcBef>
                <a:spcPct val="0"/>
              </a:spcBef>
              <a:buFontTx/>
              <a:buNone/>
            </a:pPr>
            <a:r>
              <a:rPr lang="en-US" sz="2400" dirty="0"/>
              <a:t>Ivan Urlaub</a:t>
            </a:r>
          </a:p>
          <a:p>
            <a:pPr marL="114300" lvl="1" indent="0" defTabSz="114300">
              <a:spcBef>
                <a:spcPct val="0"/>
              </a:spcBef>
              <a:buFontTx/>
              <a:buNone/>
            </a:pPr>
            <a:r>
              <a:rPr lang="en-US" sz="2400" dirty="0"/>
              <a:t>Executive Director</a:t>
            </a:r>
          </a:p>
          <a:p>
            <a:pPr marL="114300" lvl="1" indent="0" defTabSz="114300">
              <a:spcBef>
                <a:spcPct val="0"/>
              </a:spcBef>
              <a:buFontTx/>
              <a:buNone/>
            </a:pPr>
            <a:r>
              <a:rPr lang="en-US" sz="2400" dirty="0"/>
              <a:t>NC Sustainable Energy Association</a:t>
            </a:r>
          </a:p>
          <a:p>
            <a:pPr marL="114300" lvl="1" indent="0" defTabSz="114300">
              <a:spcBef>
                <a:spcPct val="0"/>
              </a:spcBef>
              <a:buFontTx/>
              <a:buNone/>
            </a:pPr>
            <a:r>
              <a:rPr lang="en-US" sz="2400" dirty="0"/>
              <a:t>919.832.7601 ext. 102</a:t>
            </a:r>
          </a:p>
          <a:p>
            <a:pPr marL="114300" lvl="1" indent="0" defTabSz="114300">
              <a:spcBef>
                <a:spcPct val="0"/>
              </a:spcBef>
              <a:buFontTx/>
              <a:buNone/>
            </a:pPr>
            <a:r>
              <a:rPr lang="en-US" sz="2400" dirty="0"/>
              <a:t>ivan@enegync.org</a:t>
            </a:r>
          </a:p>
        </p:txBody>
      </p:sp>
      <p:sp>
        <p:nvSpPr>
          <p:cNvPr id="123911" name="Text Box 7"/>
          <p:cNvSpPr txBox="1">
            <a:spLocks noChangeArrowheads="1"/>
          </p:cNvSpPr>
          <p:nvPr/>
        </p:nvSpPr>
        <p:spPr bwMode="auto">
          <a:xfrm>
            <a:off x="1905000" y="6629400"/>
            <a:ext cx="5181600" cy="276999"/>
          </a:xfrm>
          <a:prstGeom prst="rect">
            <a:avLst/>
          </a:prstGeom>
          <a:noFill/>
          <a:ln w="9525">
            <a:noFill/>
            <a:miter lim="800000"/>
            <a:headEnd/>
            <a:tailEnd/>
          </a:ln>
          <a:effectLst/>
        </p:spPr>
        <p:txBody>
          <a:bodyPr wrap="square">
            <a:spAutoFit/>
          </a:bodyPr>
          <a:lstStyle/>
          <a:p>
            <a:pPr>
              <a:spcBef>
                <a:spcPct val="50000"/>
              </a:spcBef>
            </a:pPr>
            <a:r>
              <a:rPr lang="en-US" sz="1200" dirty="0"/>
              <a:t>© Do not replicate content without permission of Ivan Urlaub, NCSEA.</a:t>
            </a:r>
          </a:p>
        </p:txBody>
      </p:sp>
      <p:pic>
        <p:nvPicPr>
          <p:cNvPr id="8" name="Picture 7" descr="Optima Sunset014_Argand.jpg"/>
          <p:cNvPicPr>
            <a:picLocks noChangeAspect="1"/>
          </p:cNvPicPr>
          <p:nvPr/>
        </p:nvPicPr>
        <p:blipFill>
          <a:blip r:embed="rId3" cstate="print"/>
          <a:stretch>
            <a:fillRect/>
          </a:stretch>
        </p:blipFill>
        <p:spPr>
          <a:xfrm>
            <a:off x="3733800" y="1066800"/>
            <a:ext cx="4876800" cy="3657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lstStyle/>
          <a:p>
            <a:r>
              <a:rPr lang="en-US" dirty="0" smtClean="0"/>
              <a:t>Slides for discussion if needed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152400"/>
            <a:ext cx="9144000" cy="990600"/>
          </a:xfrm>
        </p:spPr>
        <p:txBody>
          <a:bodyPr/>
          <a:lstStyle/>
          <a:p>
            <a:r>
              <a:rPr lang="en-US" sz="3800" dirty="0" smtClean="0"/>
              <a:t>Lesson Learned:</a:t>
            </a:r>
            <a:br>
              <a:rPr lang="en-US" sz="3800" dirty="0" smtClean="0"/>
            </a:br>
            <a:r>
              <a:rPr lang="en-US" sz="2800" dirty="0" smtClean="0">
                <a:solidFill>
                  <a:srgbClr val="0070C0"/>
                </a:solidFill>
              </a:rPr>
              <a:t>Might </a:t>
            </a:r>
            <a:r>
              <a:rPr lang="en-US" sz="2800" dirty="0">
                <a:solidFill>
                  <a:srgbClr val="0070C0"/>
                </a:solidFill>
              </a:rPr>
              <a:t>is </a:t>
            </a:r>
            <a:r>
              <a:rPr lang="en-US" sz="2800" i="1" dirty="0">
                <a:solidFill>
                  <a:srgbClr val="0070C0"/>
                </a:solidFill>
              </a:rPr>
              <a:t>Not</a:t>
            </a:r>
            <a:r>
              <a:rPr lang="en-US" sz="2800" dirty="0">
                <a:solidFill>
                  <a:srgbClr val="0070C0"/>
                </a:solidFill>
              </a:rPr>
              <a:t> Right, but Information Is</a:t>
            </a:r>
          </a:p>
        </p:txBody>
      </p:sp>
      <p:sp>
        <p:nvSpPr>
          <p:cNvPr id="259075" name="Rectangle 3"/>
          <p:cNvSpPr>
            <a:spLocks noGrp="1" noChangeArrowheads="1"/>
          </p:cNvSpPr>
          <p:nvPr>
            <p:ph type="body" idx="1"/>
          </p:nvPr>
        </p:nvSpPr>
        <p:spPr>
          <a:xfrm>
            <a:off x="762000" y="1524000"/>
            <a:ext cx="8229600" cy="4953000"/>
          </a:xfrm>
        </p:spPr>
        <p:txBody>
          <a:bodyPr/>
          <a:lstStyle/>
          <a:p>
            <a:pPr marL="1588" indent="-1588">
              <a:lnSpc>
                <a:spcPct val="90000"/>
              </a:lnSpc>
              <a:buFontTx/>
              <a:buNone/>
            </a:pPr>
            <a:r>
              <a:rPr lang="en-US" sz="2400" dirty="0"/>
              <a:t>Decide what type of information you will provide:</a:t>
            </a:r>
          </a:p>
          <a:p>
            <a:pPr lvl="1">
              <a:lnSpc>
                <a:spcPct val="90000"/>
              </a:lnSpc>
              <a:buFontTx/>
              <a:buChar char="•"/>
            </a:pPr>
            <a:r>
              <a:rPr lang="en-US" sz="2000" dirty="0"/>
              <a:t>Antagonism, accusation, </a:t>
            </a:r>
            <a:r>
              <a:rPr lang="en-US" sz="2000" dirty="0" err="1"/>
              <a:t>aspirational</a:t>
            </a:r>
            <a:r>
              <a:rPr lang="en-US" sz="2000" dirty="0"/>
              <a:t> and/or analysis</a:t>
            </a:r>
          </a:p>
          <a:p>
            <a:pPr lvl="1">
              <a:lnSpc>
                <a:spcPct val="90000"/>
              </a:lnSpc>
              <a:buFontTx/>
              <a:buChar char="•"/>
            </a:pPr>
            <a:r>
              <a:rPr lang="en-US" sz="2000" dirty="0"/>
              <a:t>Cannot provide all three and gain audience w/ targets</a:t>
            </a:r>
          </a:p>
          <a:p>
            <a:pPr marL="1588" indent="-1588">
              <a:lnSpc>
                <a:spcPct val="90000"/>
              </a:lnSpc>
              <a:buFontTx/>
              <a:buNone/>
            </a:pPr>
            <a:endParaRPr lang="en-US" sz="800" dirty="0"/>
          </a:p>
          <a:p>
            <a:pPr marL="1588" indent="-1588">
              <a:lnSpc>
                <a:spcPct val="90000"/>
              </a:lnSpc>
              <a:buFontTx/>
              <a:buNone/>
            </a:pPr>
            <a:r>
              <a:rPr lang="en-US" sz="2400" dirty="0"/>
              <a:t>Put situation in meaningful context for policy actors</a:t>
            </a:r>
          </a:p>
          <a:p>
            <a:pPr lvl="1">
              <a:lnSpc>
                <a:spcPct val="90000"/>
              </a:lnSpc>
              <a:buFontTx/>
              <a:buChar char="•"/>
            </a:pPr>
            <a:r>
              <a:rPr lang="en-US" sz="2000" dirty="0"/>
              <a:t>Allies, opposition, media and targets</a:t>
            </a:r>
          </a:p>
          <a:p>
            <a:pPr marL="1588" indent="-1588">
              <a:lnSpc>
                <a:spcPct val="90000"/>
              </a:lnSpc>
              <a:buFontTx/>
              <a:buNone/>
            </a:pPr>
            <a:endParaRPr lang="en-US" sz="800" dirty="0"/>
          </a:p>
          <a:p>
            <a:pPr marL="1588" indent="-1588">
              <a:lnSpc>
                <a:spcPct val="90000"/>
              </a:lnSpc>
              <a:buFontTx/>
              <a:buNone/>
            </a:pPr>
            <a:r>
              <a:rPr lang="en-US" sz="2400" dirty="0"/>
              <a:t>Be honest 100% of time with all policy actors</a:t>
            </a:r>
          </a:p>
          <a:p>
            <a:pPr lvl="1">
              <a:lnSpc>
                <a:spcPct val="90000"/>
              </a:lnSpc>
              <a:buFontTx/>
              <a:buChar char="•"/>
            </a:pPr>
            <a:r>
              <a:rPr lang="en-US" sz="2000" dirty="0"/>
              <a:t>Just limit what / when you share info to create leverage</a:t>
            </a:r>
          </a:p>
          <a:p>
            <a:pPr marL="1588" indent="-1588">
              <a:lnSpc>
                <a:spcPct val="90000"/>
              </a:lnSpc>
              <a:buFontTx/>
              <a:buNone/>
            </a:pPr>
            <a:endParaRPr lang="en-US" sz="800" dirty="0"/>
          </a:p>
          <a:p>
            <a:pPr marL="1588" indent="-1588">
              <a:lnSpc>
                <a:spcPct val="90000"/>
              </a:lnSpc>
              <a:buFontTx/>
              <a:buNone/>
            </a:pPr>
            <a:r>
              <a:rPr lang="en-US" sz="2400" dirty="0"/>
              <a:t>Accurate / precise information is your currency – </a:t>
            </a:r>
            <a:endParaRPr lang="en-US" sz="2400" dirty="0" smtClean="0"/>
          </a:p>
          <a:p>
            <a:pPr marL="1588" indent="-1588">
              <a:lnSpc>
                <a:spcPct val="90000"/>
              </a:lnSpc>
              <a:buFontTx/>
              <a:buNone/>
            </a:pPr>
            <a:r>
              <a:rPr lang="en-US" sz="2400" dirty="0" smtClean="0"/>
              <a:t>spend </a:t>
            </a:r>
            <a:r>
              <a:rPr lang="en-US" sz="2400" dirty="0"/>
              <a:t>it wisely, your opposition has far more $$$</a:t>
            </a:r>
          </a:p>
          <a:p>
            <a:pPr lvl="1">
              <a:lnSpc>
                <a:spcPct val="90000"/>
              </a:lnSpc>
              <a:buFontTx/>
              <a:buChar char="•"/>
            </a:pPr>
            <a:r>
              <a:rPr lang="en-US" sz="2000" dirty="0" smtClean="0"/>
              <a:t>If your </a:t>
            </a:r>
            <a:r>
              <a:rPr lang="en-US" sz="2000" dirty="0"/>
              <a:t>information </a:t>
            </a:r>
            <a:r>
              <a:rPr lang="en-US" sz="2000" dirty="0" smtClean="0"/>
              <a:t>gets out, it will </a:t>
            </a:r>
            <a:r>
              <a:rPr lang="en-US" sz="2000" dirty="0"/>
              <a:t>trump electric utilities, because they </a:t>
            </a:r>
            <a:r>
              <a:rPr lang="en-US" sz="2000" dirty="0" smtClean="0"/>
              <a:t>intentionally </a:t>
            </a:r>
            <a:r>
              <a:rPr lang="en-US" sz="2000" dirty="0"/>
              <a:t>use imprecise / misleading information</a:t>
            </a:r>
          </a:p>
          <a:p>
            <a:pPr lvl="1">
              <a:lnSpc>
                <a:spcPct val="90000"/>
              </a:lnSpc>
              <a:buFontTx/>
              <a:buChar char="•"/>
            </a:pPr>
            <a:r>
              <a:rPr lang="en-US" sz="2000" dirty="0"/>
              <a:t>Credible analysis reveals </a:t>
            </a:r>
            <a:r>
              <a:rPr lang="en-US" sz="2000" dirty="0" smtClean="0"/>
              <a:t>an opponents </a:t>
            </a:r>
            <a:r>
              <a:rPr lang="en-US" sz="2000" dirty="0"/>
              <a:t>hand</a:t>
            </a:r>
          </a:p>
        </p:txBody>
      </p:sp>
      <p:sp>
        <p:nvSpPr>
          <p:cNvPr id="5" name="Text Box 46"/>
          <p:cNvSpPr txBox="1">
            <a:spLocks noChangeArrowheads="1"/>
          </p:cNvSpPr>
          <p:nvPr/>
        </p:nvSpPr>
        <p:spPr bwMode="auto">
          <a:xfrm>
            <a:off x="4191000" y="6629400"/>
            <a:ext cx="4953000" cy="276999"/>
          </a:xfrm>
          <a:prstGeom prst="rect">
            <a:avLst/>
          </a:prstGeom>
          <a:noFill/>
          <a:ln w="9525">
            <a:noFill/>
            <a:miter lim="800000"/>
            <a:headEnd/>
            <a:tailEnd/>
          </a:ln>
          <a:effectLst/>
        </p:spPr>
        <p:txBody>
          <a:bodyPr>
            <a:spAutoFit/>
          </a:bodyPr>
          <a:lstStyle/>
          <a:p>
            <a:pPr>
              <a:spcBef>
                <a:spcPct val="50000"/>
              </a:spcBef>
            </a:pPr>
            <a:r>
              <a:rPr lang="en-US" sz="1200" i="1" dirty="0"/>
              <a:t>Ivan Urlaub, NCSEA. Duke University, Nicholas School. Sep </a:t>
            </a:r>
            <a:r>
              <a:rPr lang="en-US" sz="1200" i="1" dirty="0" smtClean="0"/>
              <a:t>15, 2010</a:t>
            </a:r>
            <a:endParaRPr lang="en-US" sz="12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0" y="-76200"/>
            <a:ext cx="9144000" cy="1143000"/>
          </a:xfrm>
        </p:spPr>
        <p:txBody>
          <a:bodyPr/>
          <a:lstStyle/>
          <a:p>
            <a:r>
              <a:rPr lang="en-US" dirty="0" smtClean="0"/>
              <a:t>REPS</a:t>
            </a:r>
            <a:r>
              <a:rPr lang="en-US" dirty="0" smtClean="0">
                <a:solidFill>
                  <a:schemeClr val="tx1"/>
                </a:solidFill>
              </a:rPr>
              <a:t> </a:t>
            </a:r>
            <a:r>
              <a:rPr lang="en-US" dirty="0">
                <a:solidFill>
                  <a:schemeClr val="tx1"/>
                </a:solidFill>
              </a:rPr>
              <a:t>Portfolio is </a:t>
            </a:r>
            <a:r>
              <a:rPr lang="en-US" dirty="0" smtClean="0">
                <a:solidFill>
                  <a:schemeClr val="tx1"/>
                </a:solidFill>
              </a:rPr>
              <a:t>Least-Cost</a:t>
            </a:r>
            <a:endParaRPr lang="en-US" dirty="0">
              <a:solidFill>
                <a:schemeClr val="tx1"/>
              </a:solidFill>
            </a:endParaRPr>
          </a:p>
        </p:txBody>
      </p:sp>
      <p:pic>
        <p:nvPicPr>
          <p:cNvPr id="267267" name="Picture 3"/>
          <p:cNvPicPr>
            <a:picLocks noGrp="1" noChangeAspect="1" noChangeArrowheads="1"/>
          </p:cNvPicPr>
          <p:nvPr>
            <p:ph idx="1"/>
          </p:nvPr>
        </p:nvPicPr>
        <p:blipFill>
          <a:blip r:embed="rId3" cstate="print"/>
          <a:srcRect/>
          <a:stretch>
            <a:fillRect/>
          </a:stretch>
        </p:blipFill>
        <p:spPr>
          <a:xfrm>
            <a:off x="228600" y="914400"/>
            <a:ext cx="8686800" cy="5943600"/>
          </a:xfrm>
          <a:noFill/>
          <a:ln/>
        </p:spPr>
      </p:pic>
      <p:sp>
        <p:nvSpPr>
          <p:cNvPr id="6" name="Text Box 46"/>
          <p:cNvSpPr txBox="1">
            <a:spLocks noChangeArrowheads="1"/>
          </p:cNvSpPr>
          <p:nvPr/>
        </p:nvSpPr>
        <p:spPr bwMode="auto">
          <a:xfrm>
            <a:off x="4191000" y="6629400"/>
            <a:ext cx="4953000" cy="276999"/>
          </a:xfrm>
          <a:prstGeom prst="rect">
            <a:avLst/>
          </a:prstGeom>
          <a:noFill/>
          <a:ln w="9525">
            <a:noFill/>
            <a:miter lim="800000"/>
            <a:headEnd/>
            <a:tailEnd/>
          </a:ln>
          <a:effectLst/>
        </p:spPr>
        <p:txBody>
          <a:bodyPr>
            <a:spAutoFit/>
          </a:bodyPr>
          <a:lstStyle/>
          <a:p>
            <a:pPr>
              <a:spcBef>
                <a:spcPct val="50000"/>
              </a:spcBef>
            </a:pPr>
            <a:r>
              <a:rPr lang="en-US" sz="1200" i="1" dirty="0"/>
              <a:t>Ivan Urlaub, NCSEA. Duke University, Nicholas School. Sep </a:t>
            </a:r>
            <a:r>
              <a:rPr lang="en-US" sz="1200" i="1" dirty="0" smtClean="0"/>
              <a:t>15, 2010</a:t>
            </a:r>
            <a:endParaRPr lang="en-US" sz="12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0" y="76200"/>
            <a:ext cx="9144000" cy="1143000"/>
          </a:xfrm>
        </p:spPr>
        <p:txBody>
          <a:bodyPr/>
          <a:lstStyle/>
          <a:p>
            <a:r>
              <a:rPr lang="en-US" dirty="0"/>
              <a:t>Section 6: “future costs</a:t>
            </a:r>
            <a:r>
              <a:rPr lang="en-US" dirty="0" smtClean="0"/>
              <a:t>”</a:t>
            </a:r>
            <a:br>
              <a:rPr lang="en-US" dirty="0" smtClean="0"/>
            </a:br>
            <a:r>
              <a:rPr lang="en-US" sz="2800" dirty="0" smtClean="0">
                <a:solidFill>
                  <a:srgbClr val="0070C0"/>
                </a:solidFill>
              </a:rPr>
              <a:t>People “forget” the law, need to remind them</a:t>
            </a:r>
            <a:endParaRPr lang="en-US" sz="2800" dirty="0">
              <a:solidFill>
                <a:srgbClr val="0070C0"/>
              </a:solidFill>
            </a:endParaRPr>
          </a:p>
        </p:txBody>
      </p:sp>
      <p:sp>
        <p:nvSpPr>
          <p:cNvPr id="274435" name="Rectangle 3"/>
          <p:cNvSpPr>
            <a:spLocks noGrp="1" noChangeArrowheads="1"/>
          </p:cNvSpPr>
          <p:nvPr>
            <p:ph type="body" idx="1"/>
          </p:nvPr>
        </p:nvSpPr>
        <p:spPr/>
        <p:txBody>
          <a:bodyPr/>
          <a:lstStyle/>
          <a:p>
            <a:pPr>
              <a:lnSpc>
                <a:spcPct val="90000"/>
              </a:lnSpc>
              <a:buFontTx/>
              <a:buNone/>
            </a:pPr>
            <a:r>
              <a:rPr lang="en-US" sz="2400" b="0" dirty="0"/>
              <a:t>“A certificate for the construction of a coal or nuclear facility shall be granted </a:t>
            </a:r>
            <a:r>
              <a:rPr lang="en-US" sz="2400" dirty="0"/>
              <a:t>only if the applicant demonstrates and the Commission finds that energy efficiency measures; demand-side management; renewable energy resource generation; combined heat and power generation; or any combination thereof, would not establish or maintain a more cost-effective and reliable generation system </a:t>
            </a:r>
            <a:r>
              <a:rPr lang="en-US" sz="2400" b="0" dirty="0"/>
              <a:t>and that the construction and operation of the facility is in the public interest. </a:t>
            </a:r>
          </a:p>
          <a:p>
            <a:pPr>
              <a:lnSpc>
                <a:spcPct val="90000"/>
              </a:lnSpc>
              <a:buFontTx/>
              <a:buNone/>
            </a:pPr>
            <a:endParaRPr lang="en-US" sz="2400" b="0" dirty="0"/>
          </a:p>
          <a:p>
            <a:pPr>
              <a:lnSpc>
                <a:spcPct val="90000"/>
              </a:lnSpc>
              <a:buFontTx/>
              <a:buNone/>
            </a:pPr>
            <a:r>
              <a:rPr lang="en-US" sz="2400" b="0" dirty="0"/>
              <a:t>In making its determination, the Commission shall consider resource and fuel diversity and reasonably anticipated </a:t>
            </a:r>
            <a:r>
              <a:rPr lang="en-US" sz="2400" b="0" u="sng" dirty="0"/>
              <a:t>future operating costs</a:t>
            </a:r>
            <a:r>
              <a:rPr lang="en-US" sz="2400" b="0" dirty="0"/>
              <a:t>.” </a:t>
            </a:r>
            <a:r>
              <a:rPr lang="en-US" sz="1600" b="0" i="1" dirty="0"/>
              <a:t>(page 13)</a:t>
            </a:r>
          </a:p>
        </p:txBody>
      </p:sp>
      <p:sp>
        <p:nvSpPr>
          <p:cNvPr id="5" name="Text Box 46"/>
          <p:cNvSpPr txBox="1">
            <a:spLocks noChangeArrowheads="1"/>
          </p:cNvSpPr>
          <p:nvPr/>
        </p:nvSpPr>
        <p:spPr bwMode="auto">
          <a:xfrm>
            <a:off x="4191000" y="6629400"/>
            <a:ext cx="4953000" cy="276999"/>
          </a:xfrm>
          <a:prstGeom prst="rect">
            <a:avLst/>
          </a:prstGeom>
          <a:noFill/>
          <a:ln w="9525">
            <a:noFill/>
            <a:miter lim="800000"/>
            <a:headEnd/>
            <a:tailEnd/>
          </a:ln>
          <a:effectLst/>
        </p:spPr>
        <p:txBody>
          <a:bodyPr>
            <a:spAutoFit/>
          </a:bodyPr>
          <a:lstStyle/>
          <a:p>
            <a:pPr>
              <a:spcBef>
                <a:spcPct val="50000"/>
              </a:spcBef>
            </a:pPr>
            <a:r>
              <a:rPr lang="en-US" sz="1200" i="1" dirty="0"/>
              <a:t>Ivan Urlaub, NCSEA. Duke University, Nicholas School. Sep </a:t>
            </a:r>
            <a:r>
              <a:rPr lang="en-US" sz="1200" i="1" dirty="0" smtClean="0"/>
              <a:t>15, 2010</a:t>
            </a:r>
            <a:endParaRPr lang="en-US" sz="12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152400"/>
            <a:ext cx="8229600" cy="1143000"/>
          </a:xfrm>
        </p:spPr>
        <p:txBody>
          <a:bodyPr/>
          <a:lstStyle/>
          <a:p>
            <a:pPr eaLnBrk="1" hangingPunct="1"/>
            <a:r>
              <a:rPr lang="en-US" sz="3800" dirty="0" smtClean="0"/>
              <a:t>Renewable Portfolio Standards</a:t>
            </a:r>
            <a:br>
              <a:rPr lang="en-US" sz="3800" dirty="0" smtClean="0"/>
            </a:br>
            <a:r>
              <a:rPr lang="en-US" sz="3800" dirty="0" smtClean="0"/>
              <a:t>in our </a:t>
            </a:r>
            <a:r>
              <a:rPr lang="en-US" sz="3800" i="1" dirty="0" smtClean="0"/>
              <a:t>global</a:t>
            </a:r>
            <a:r>
              <a:rPr lang="en-US" sz="3800" dirty="0" smtClean="0"/>
              <a:t> energy economy</a:t>
            </a:r>
          </a:p>
        </p:txBody>
      </p:sp>
      <p:grpSp>
        <p:nvGrpSpPr>
          <p:cNvPr id="2" name="Group 114"/>
          <p:cNvGrpSpPr>
            <a:grpSpLocks/>
          </p:cNvGrpSpPr>
          <p:nvPr/>
        </p:nvGrpSpPr>
        <p:grpSpPr bwMode="auto">
          <a:xfrm>
            <a:off x="609600" y="1447800"/>
            <a:ext cx="7162800" cy="4784725"/>
            <a:chOff x="480" y="1296"/>
            <a:chExt cx="4176" cy="2630"/>
          </a:xfrm>
        </p:grpSpPr>
        <p:sp>
          <p:nvSpPr>
            <p:cNvPr id="7179" name="Freeform 8"/>
            <p:cNvSpPr>
              <a:spLocks/>
            </p:cNvSpPr>
            <p:nvPr/>
          </p:nvSpPr>
          <p:spPr bwMode="auto">
            <a:xfrm>
              <a:off x="3800" y="2034"/>
              <a:ext cx="446" cy="313"/>
            </a:xfrm>
            <a:custGeom>
              <a:avLst/>
              <a:gdLst>
                <a:gd name="T0" fmla="*/ 164473 w 1098"/>
                <a:gd name="T1" fmla="*/ 119311 h 891"/>
                <a:gd name="T2" fmla="*/ 175854 w 1098"/>
                <a:gd name="T3" fmla="*/ 117042 h 891"/>
                <a:gd name="T4" fmla="*/ 180095 w 1098"/>
                <a:gd name="T5" fmla="*/ 116393 h 891"/>
                <a:gd name="T6" fmla="*/ 194601 w 1098"/>
                <a:gd name="T7" fmla="*/ 113637 h 891"/>
                <a:gd name="T8" fmla="*/ 207990 w 1098"/>
                <a:gd name="T9" fmla="*/ 110881 h 891"/>
                <a:gd name="T10" fmla="*/ 214462 w 1098"/>
                <a:gd name="T11" fmla="*/ 103749 h 891"/>
                <a:gd name="T12" fmla="*/ 222050 w 1098"/>
                <a:gd name="T13" fmla="*/ 103911 h 891"/>
                <a:gd name="T14" fmla="*/ 229191 w 1098"/>
                <a:gd name="T15" fmla="*/ 99372 h 891"/>
                <a:gd name="T16" fmla="*/ 231869 w 1098"/>
                <a:gd name="T17" fmla="*/ 97751 h 891"/>
                <a:gd name="T18" fmla="*/ 233654 w 1098"/>
                <a:gd name="T19" fmla="*/ 92239 h 891"/>
                <a:gd name="T20" fmla="*/ 236332 w 1098"/>
                <a:gd name="T21" fmla="*/ 88835 h 891"/>
                <a:gd name="T22" fmla="*/ 245036 w 1098"/>
                <a:gd name="T23" fmla="*/ 82188 h 891"/>
                <a:gd name="T24" fmla="*/ 234101 w 1098"/>
                <a:gd name="T25" fmla="*/ 74731 h 891"/>
                <a:gd name="T26" fmla="*/ 221381 w 1098"/>
                <a:gd name="T27" fmla="*/ 64843 h 891"/>
                <a:gd name="T28" fmla="*/ 219372 w 1098"/>
                <a:gd name="T29" fmla="*/ 57548 h 891"/>
                <a:gd name="T30" fmla="*/ 218702 w 1098"/>
                <a:gd name="T31" fmla="*/ 45714 h 891"/>
                <a:gd name="T32" fmla="*/ 223835 w 1098"/>
                <a:gd name="T33" fmla="*/ 39392 h 891"/>
                <a:gd name="T34" fmla="*/ 226513 w 1098"/>
                <a:gd name="T35" fmla="*/ 31287 h 891"/>
                <a:gd name="T36" fmla="*/ 230753 w 1098"/>
                <a:gd name="T37" fmla="*/ 24154 h 891"/>
                <a:gd name="T38" fmla="*/ 223389 w 1098"/>
                <a:gd name="T39" fmla="*/ 22371 h 891"/>
                <a:gd name="T40" fmla="*/ 214685 w 1098"/>
                <a:gd name="T41" fmla="*/ 15238 h 891"/>
                <a:gd name="T42" fmla="*/ 207098 w 1098"/>
                <a:gd name="T43" fmla="*/ 4701 h 891"/>
                <a:gd name="T44" fmla="*/ 197502 w 1098"/>
                <a:gd name="T45" fmla="*/ 0 h 891"/>
                <a:gd name="T46" fmla="*/ 173623 w 1098"/>
                <a:gd name="T47" fmla="*/ 5025 h 891"/>
                <a:gd name="T48" fmla="*/ 168044 w 1098"/>
                <a:gd name="T49" fmla="*/ 5998 h 891"/>
                <a:gd name="T50" fmla="*/ 152199 w 1098"/>
                <a:gd name="T51" fmla="*/ 9240 h 891"/>
                <a:gd name="T52" fmla="*/ 137916 w 1098"/>
                <a:gd name="T53" fmla="*/ 11834 h 891"/>
                <a:gd name="T54" fmla="*/ 115823 w 1098"/>
                <a:gd name="T55" fmla="*/ 16049 h 891"/>
                <a:gd name="T56" fmla="*/ 108012 w 1098"/>
                <a:gd name="T57" fmla="*/ 17508 h 891"/>
                <a:gd name="T58" fmla="*/ 91944 w 1098"/>
                <a:gd name="T59" fmla="*/ 20264 h 891"/>
                <a:gd name="T60" fmla="*/ 84803 w 1098"/>
                <a:gd name="T61" fmla="*/ 21560 h 891"/>
                <a:gd name="T62" fmla="*/ 61370 w 1098"/>
                <a:gd name="T63" fmla="*/ 25775 h 891"/>
                <a:gd name="T64" fmla="*/ 55791 w 1098"/>
                <a:gd name="T65" fmla="*/ 26748 h 891"/>
                <a:gd name="T66" fmla="*/ 34591 w 1098"/>
                <a:gd name="T67" fmla="*/ 30314 h 891"/>
                <a:gd name="T68" fmla="*/ 26110 w 1098"/>
                <a:gd name="T69" fmla="*/ 18480 h 891"/>
                <a:gd name="T70" fmla="*/ 0 w 1098"/>
                <a:gd name="T71" fmla="*/ 36798 h 891"/>
                <a:gd name="T72" fmla="*/ 2232 w 1098"/>
                <a:gd name="T73" fmla="*/ 49443 h 891"/>
                <a:gd name="T74" fmla="*/ 4240 w 1098"/>
                <a:gd name="T75" fmla="*/ 60304 h 891"/>
                <a:gd name="T76" fmla="*/ 7588 w 1098"/>
                <a:gd name="T77" fmla="*/ 77001 h 891"/>
                <a:gd name="T78" fmla="*/ 9150 w 1098"/>
                <a:gd name="T79" fmla="*/ 84620 h 891"/>
                <a:gd name="T80" fmla="*/ 10042 w 1098"/>
                <a:gd name="T81" fmla="*/ 90456 h 891"/>
                <a:gd name="T82" fmla="*/ 12051 w 1098"/>
                <a:gd name="T83" fmla="*/ 100669 h 891"/>
                <a:gd name="T84" fmla="*/ 13613 w 1098"/>
                <a:gd name="T85" fmla="*/ 108288 h 891"/>
                <a:gd name="T86" fmla="*/ 14283 w 1098"/>
                <a:gd name="T87" fmla="*/ 112016 h 891"/>
                <a:gd name="T88" fmla="*/ 16514 w 1098"/>
                <a:gd name="T89" fmla="*/ 123526 h 891"/>
                <a:gd name="T90" fmla="*/ 17853 w 1098"/>
                <a:gd name="T91" fmla="*/ 130172 h 891"/>
                <a:gd name="T92" fmla="*/ 20308 w 1098"/>
                <a:gd name="T93" fmla="*/ 142979 h 891"/>
                <a:gd name="T94" fmla="*/ 21424 w 1098"/>
                <a:gd name="T95" fmla="*/ 144113 h 891"/>
                <a:gd name="T96" fmla="*/ 26110 w 1098"/>
                <a:gd name="T97" fmla="*/ 143465 h 891"/>
                <a:gd name="T98" fmla="*/ 48650 w 1098"/>
                <a:gd name="T99" fmla="*/ 139737 h 891"/>
                <a:gd name="T100" fmla="*/ 59139 w 1098"/>
                <a:gd name="T101" fmla="*/ 138278 h 891"/>
                <a:gd name="T102" fmla="*/ 64495 w 1098"/>
                <a:gd name="T103" fmla="*/ 137305 h 891"/>
                <a:gd name="T104" fmla="*/ 79224 w 1098"/>
                <a:gd name="T105" fmla="*/ 134711 h 891"/>
                <a:gd name="T106" fmla="*/ 87035 w 1098"/>
                <a:gd name="T107" fmla="*/ 133415 h 891"/>
                <a:gd name="T108" fmla="*/ 100871 w 1098"/>
                <a:gd name="T109" fmla="*/ 130821 h 891"/>
                <a:gd name="T110" fmla="*/ 107120 w 1098"/>
                <a:gd name="T111" fmla="*/ 130010 h 891"/>
                <a:gd name="T112" fmla="*/ 120509 w 1098"/>
                <a:gd name="T113" fmla="*/ 127416 h 891"/>
                <a:gd name="T114" fmla="*/ 142157 w 1098"/>
                <a:gd name="T115" fmla="*/ 123688 h 891"/>
                <a:gd name="T116" fmla="*/ 151752 w 1098"/>
                <a:gd name="T117" fmla="*/ 121905 h 8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98"/>
                <a:gd name="T178" fmla="*/ 0 h 891"/>
                <a:gd name="T179" fmla="*/ 1098 w 1098"/>
                <a:gd name="T180" fmla="*/ 891 h 8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98" h="891">
                  <a:moveTo>
                    <a:pt x="719" y="742"/>
                  </a:moveTo>
                  <a:lnTo>
                    <a:pt x="732" y="738"/>
                  </a:lnTo>
                  <a:lnTo>
                    <a:pt x="737" y="736"/>
                  </a:lnTo>
                  <a:lnTo>
                    <a:pt x="756" y="732"/>
                  </a:lnTo>
                  <a:lnTo>
                    <a:pt x="767" y="729"/>
                  </a:lnTo>
                  <a:lnTo>
                    <a:pt x="788" y="722"/>
                  </a:lnTo>
                  <a:lnTo>
                    <a:pt x="795" y="721"/>
                  </a:lnTo>
                  <a:lnTo>
                    <a:pt x="804" y="719"/>
                  </a:lnTo>
                  <a:lnTo>
                    <a:pt x="807" y="718"/>
                  </a:lnTo>
                  <a:lnTo>
                    <a:pt x="853" y="705"/>
                  </a:lnTo>
                  <a:lnTo>
                    <a:pt x="855" y="705"/>
                  </a:lnTo>
                  <a:lnTo>
                    <a:pt x="872" y="701"/>
                  </a:lnTo>
                  <a:lnTo>
                    <a:pt x="899" y="692"/>
                  </a:lnTo>
                  <a:lnTo>
                    <a:pt x="917" y="688"/>
                  </a:lnTo>
                  <a:lnTo>
                    <a:pt x="932" y="684"/>
                  </a:lnTo>
                  <a:lnTo>
                    <a:pt x="936" y="682"/>
                  </a:lnTo>
                  <a:lnTo>
                    <a:pt x="937" y="674"/>
                  </a:lnTo>
                  <a:lnTo>
                    <a:pt x="961" y="640"/>
                  </a:lnTo>
                  <a:lnTo>
                    <a:pt x="963" y="640"/>
                  </a:lnTo>
                  <a:lnTo>
                    <a:pt x="978" y="637"/>
                  </a:lnTo>
                  <a:lnTo>
                    <a:pt x="995" y="641"/>
                  </a:lnTo>
                  <a:lnTo>
                    <a:pt x="1001" y="633"/>
                  </a:lnTo>
                  <a:lnTo>
                    <a:pt x="1021" y="619"/>
                  </a:lnTo>
                  <a:lnTo>
                    <a:pt x="1027" y="613"/>
                  </a:lnTo>
                  <a:lnTo>
                    <a:pt x="1028" y="611"/>
                  </a:lnTo>
                  <a:lnTo>
                    <a:pt x="1029" y="610"/>
                  </a:lnTo>
                  <a:lnTo>
                    <a:pt x="1039" y="603"/>
                  </a:lnTo>
                  <a:lnTo>
                    <a:pt x="1040" y="599"/>
                  </a:lnTo>
                  <a:lnTo>
                    <a:pt x="1037" y="580"/>
                  </a:lnTo>
                  <a:lnTo>
                    <a:pt x="1047" y="569"/>
                  </a:lnTo>
                  <a:lnTo>
                    <a:pt x="1048" y="566"/>
                  </a:lnTo>
                  <a:lnTo>
                    <a:pt x="1056" y="555"/>
                  </a:lnTo>
                  <a:lnTo>
                    <a:pt x="1059" y="548"/>
                  </a:lnTo>
                  <a:lnTo>
                    <a:pt x="1075" y="533"/>
                  </a:lnTo>
                  <a:lnTo>
                    <a:pt x="1084" y="518"/>
                  </a:lnTo>
                  <a:lnTo>
                    <a:pt x="1098" y="507"/>
                  </a:lnTo>
                  <a:lnTo>
                    <a:pt x="1072" y="482"/>
                  </a:lnTo>
                  <a:lnTo>
                    <a:pt x="1063" y="470"/>
                  </a:lnTo>
                  <a:lnTo>
                    <a:pt x="1049" y="461"/>
                  </a:lnTo>
                  <a:lnTo>
                    <a:pt x="1045" y="453"/>
                  </a:lnTo>
                  <a:lnTo>
                    <a:pt x="1004" y="403"/>
                  </a:lnTo>
                  <a:lnTo>
                    <a:pt x="992" y="400"/>
                  </a:lnTo>
                  <a:lnTo>
                    <a:pt x="991" y="397"/>
                  </a:lnTo>
                  <a:lnTo>
                    <a:pt x="989" y="396"/>
                  </a:lnTo>
                  <a:lnTo>
                    <a:pt x="983" y="355"/>
                  </a:lnTo>
                  <a:lnTo>
                    <a:pt x="1001" y="312"/>
                  </a:lnTo>
                  <a:lnTo>
                    <a:pt x="984" y="288"/>
                  </a:lnTo>
                  <a:lnTo>
                    <a:pt x="980" y="282"/>
                  </a:lnTo>
                  <a:lnTo>
                    <a:pt x="1000" y="251"/>
                  </a:lnTo>
                  <a:lnTo>
                    <a:pt x="1004" y="244"/>
                  </a:lnTo>
                  <a:lnTo>
                    <a:pt x="1003" y="243"/>
                  </a:lnTo>
                  <a:lnTo>
                    <a:pt x="1000" y="246"/>
                  </a:lnTo>
                  <a:lnTo>
                    <a:pt x="1013" y="216"/>
                  </a:lnTo>
                  <a:lnTo>
                    <a:pt x="1015" y="193"/>
                  </a:lnTo>
                  <a:lnTo>
                    <a:pt x="1027" y="160"/>
                  </a:lnTo>
                  <a:lnTo>
                    <a:pt x="1036" y="153"/>
                  </a:lnTo>
                  <a:lnTo>
                    <a:pt x="1034" y="149"/>
                  </a:lnTo>
                  <a:lnTo>
                    <a:pt x="1024" y="136"/>
                  </a:lnTo>
                  <a:lnTo>
                    <a:pt x="1023" y="138"/>
                  </a:lnTo>
                  <a:lnTo>
                    <a:pt x="1001" y="138"/>
                  </a:lnTo>
                  <a:lnTo>
                    <a:pt x="976" y="125"/>
                  </a:lnTo>
                  <a:lnTo>
                    <a:pt x="959" y="101"/>
                  </a:lnTo>
                  <a:lnTo>
                    <a:pt x="962" y="94"/>
                  </a:lnTo>
                  <a:lnTo>
                    <a:pt x="954" y="57"/>
                  </a:lnTo>
                  <a:lnTo>
                    <a:pt x="932" y="33"/>
                  </a:lnTo>
                  <a:lnTo>
                    <a:pt x="928" y="29"/>
                  </a:lnTo>
                  <a:lnTo>
                    <a:pt x="914" y="34"/>
                  </a:lnTo>
                  <a:lnTo>
                    <a:pt x="888" y="0"/>
                  </a:lnTo>
                  <a:lnTo>
                    <a:pt x="885" y="0"/>
                  </a:lnTo>
                  <a:lnTo>
                    <a:pt x="866" y="6"/>
                  </a:lnTo>
                  <a:lnTo>
                    <a:pt x="812" y="21"/>
                  </a:lnTo>
                  <a:lnTo>
                    <a:pt x="778" y="31"/>
                  </a:lnTo>
                  <a:lnTo>
                    <a:pt x="760" y="36"/>
                  </a:lnTo>
                  <a:lnTo>
                    <a:pt x="756" y="37"/>
                  </a:lnTo>
                  <a:lnTo>
                    <a:pt x="753" y="37"/>
                  </a:lnTo>
                  <a:lnTo>
                    <a:pt x="735" y="43"/>
                  </a:lnTo>
                  <a:lnTo>
                    <a:pt x="713" y="48"/>
                  </a:lnTo>
                  <a:lnTo>
                    <a:pt x="682" y="57"/>
                  </a:lnTo>
                  <a:lnTo>
                    <a:pt x="642" y="67"/>
                  </a:lnTo>
                  <a:lnTo>
                    <a:pt x="627" y="70"/>
                  </a:lnTo>
                  <a:lnTo>
                    <a:pt x="618" y="73"/>
                  </a:lnTo>
                  <a:lnTo>
                    <a:pt x="611" y="74"/>
                  </a:lnTo>
                  <a:lnTo>
                    <a:pt x="592" y="80"/>
                  </a:lnTo>
                  <a:lnTo>
                    <a:pt x="519" y="99"/>
                  </a:lnTo>
                  <a:lnTo>
                    <a:pt x="500" y="104"/>
                  </a:lnTo>
                  <a:lnTo>
                    <a:pt x="498" y="104"/>
                  </a:lnTo>
                  <a:lnTo>
                    <a:pt x="484" y="108"/>
                  </a:lnTo>
                  <a:lnTo>
                    <a:pt x="476" y="109"/>
                  </a:lnTo>
                  <a:lnTo>
                    <a:pt x="450" y="116"/>
                  </a:lnTo>
                  <a:lnTo>
                    <a:pt x="412" y="125"/>
                  </a:lnTo>
                  <a:lnTo>
                    <a:pt x="397" y="129"/>
                  </a:lnTo>
                  <a:lnTo>
                    <a:pt x="390" y="131"/>
                  </a:lnTo>
                  <a:lnTo>
                    <a:pt x="380" y="133"/>
                  </a:lnTo>
                  <a:lnTo>
                    <a:pt x="325" y="146"/>
                  </a:lnTo>
                  <a:lnTo>
                    <a:pt x="285" y="156"/>
                  </a:lnTo>
                  <a:lnTo>
                    <a:pt x="275" y="159"/>
                  </a:lnTo>
                  <a:lnTo>
                    <a:pt x="262" y="162"/>
                  </a:lnTo>
                  <a:lnTo>
                    <a:pt x="261" y="162"/>
                  </a:lnTo>
                  <a:lnTo>
                    <a:pt x="250" y="165"/>
                  </a:lnTo>
                  <a:lnTo>
                    <a:pt x="230" y="169"/>
                  </a:lnTo>
                  <a:lnTo>
                    <a:pt x="179" y="182"/>
                  </a:lnTo>
                  <a:lnTo>
                    <a:pt x="155" y="187"/>
                  </a:lnTo>
                  <a:lnTo>
                    <a:pt x="148" y="189"/>
                  </a:lnTo>
                  <a:lnTo>
                    <a:pt x="130" y="193"/>
                  </a:lnTo>
                  <a:lnTo>
                    <a:pt x="117" y="114"/>
                  </a:lnTo>
                  <a:lnTo>
                    <a:pt x="57" y="172"/>
                  </a:lnTo>
                  <a:lnTo>
                    <a:pt x="10" y="219"/>
                  </a:lnTo>
                  <a:lnTo>
                    <a:pt x="0" y="227"/>
                  </a:lnTo>
                  <a:lnTo>
                    <a:pt x="3" y="258"/>
                  </a:lnTo>
                  <a:lnTo>
                    <a:pt x="4" y="265"/>
                  </a:lnTo>
                  <a:lnTo>
                    <a:pt x="10" y="305"/>
                  </a:lnTo>
                  <a:lnTo>
                    <a:pt x="13" y="331"/>
                  </a:lnTo>
                  <a:lnTo>
                    <a:pt x="19" y="368"/>
                  </a:lnTo>
                  <a:lnTo>
                    <a:pt x="19" y="372"/>
                  </a:lnTo>
                  <a:lnTo>
                    <a:pt x="24" y="404"/>
                  </a:lnTo>
                  <a:lnTo>
                    <a:pt x="27" y="430"/>
                  </a:lnTo>
                  <a:lnTo>
                    <a:pt x="34" y="475"/>
                  </a:lnTo>
                  <a:lnTo>
                    <a:pt x="34" y="478"/>
                  </a:lnTo>
                  <a:lnTo>
                    <a:pt x="40" y="515"/>
                  </a:lnTo>
                  <a:lnTo>
                    <a:pt x="41" y="522"/>
                  </a:lnTo>
                  <a:lnTo>
                    <a:pt x="43" y="543"/>
                  </a:lnTo>
                  <a:lnTo>
                    <a:pt x="44" y="552"/>
                  </a:lnTo>
                  <a:lnTo>
                    <a:pt x="45" y="558"/>
                  </a:lnTo>
                  <a:lnTo>
                    <a:pt x="48" y="576"/>
                  </a:lnTo>
                  <a:lnTo>
                    <a:pt x="51" y="594"/>
                  </a:lnTo>
                  <a:lnTo>
                    <a:pt x="54" y="621"/>
                  </a:lnTo>
                  <a:lnTo>
                    <a:pt x="54" y="624"/>
                  </a:lnTo>
                  <a:lnTo>
                    <a:pt x="57" y="634"/>
                  </a:lnTo>
                  <a:lnTo>
                    <a:pt x="61" y="668"/>
                  </a:lnTo>
                  <a:lnTo>
                    <a:pt x="61" y="674"/>
                  </a:lnTo>
                  <a:lnTo>
                    <a:pt x="62" y="682"/>
                  </a:lnTo>
                  <a:lnTo>
                    <a:pt x="64" y="691"/>
                  </a:lnTo>
                  <a:lnTo>
                    <a:pt x="70" y="735"/>
                  </a:lnTo>
                  <a:lnTo>
                    <a:pt x="70" y="741"/>
                  </a:lnTo>
                  <a:lnTo>
                    <a:pt x="74" y="762"/>
                  </a:lnTo>
                  <a:lnTo>
                    <a:pt x="75" y="766"/>
                  </a:lnTo>
                  <a:lnTo>
                    <a:pt x="78" y="790"/>
                  </a:lnTo>
                  <a:lnTo>
                    <a:pt x="80" y="803"/>
                  </a:lnTo>
                  <a:lnTo>
                    <a:pt x="81" y="809"/>
                  </a:lnTo>
                  <a:lnTo>
                    <a:pt x="82" y="820"/>
                  </a:lnTo>
                  <a:lnTo>
                    <a:pt x="91" y="882"/>
                  </a:lnTo>
                  <a:lnTo>
                    <a:pt x="91" y="885"/>
                  </a:lnTo>
                  <a:lnTo>
                    <a:pt x="92" y="891"/>
                  </a:lnTo>
                  <a:lnTo>
                    <a:pt x="96" y="889"/>
                  </a:lnTo>
                  <a:lnTo>
                    <a:pt x="109" y="887"/>
                  </a:lnTo>
                  <a:lnTo>
                    <a:pt x="115" y="885"/>
                  </a:lnTo>
                  <a:lnTo>
                    <a:pt x="117" y="885"/>
                  </a:lnTo>
                  <a:lnTo>
                    <a:pt x="200" y="867"/>
                  </a:lnTo>
                  <a:lnTo>
                    <a:pt x="208" y="865"/>
                  </a:lnTo>
                  <a:lnTo>
                    <a:pt x="218" y="862"/>
                  </a:lnTo>
                  <a:lnTo>
                    <a:pt x="227" y="861"/>
                  </a:lnTo>
                  <a:lnTo>
                    <a:pt x="259" y="854"/>
                  </a:lnTo>
                  <a:lnTo>
                    <a:pt x="265" y="853"/>
                  </a:lnTo>
                  <a:lnTo>
                    <a:pt x="278" y="850"/>
                  </a:lnTo>
                  <a:lnTo>
                    <a:pt x="284" y="848"/>
                  </a:lnTo>
                  <a:lnTo>
                    <a:pt x="289" y="847"/>
                  </a:lnTo>
                  <a:lnTo>
                    <a:pt x="293" y="845"/>
                  </a:lnTo>
                  <a:lnTo>
                    <a:pt x="348" y="833"/>
                  </a:lnTo>
                  <a:lnTo>
                    <a:pt x="355" y="831"/>
                  </a:lnTo>
                  <a:lnTo>
                    <a:pt x="378" y="826"/>
                  </a:lnTo>
                  <a:lnTo>
                    <a:pt x="385" y="824"/>
                  </a:lnTo>
                  <a:lnTo>
                    <a:pt x="390" y="823"/>
                  </a:lnTo>
                  <a:lnTo>
                    <a:pt x="397" y="821"/>
                  </a:lnTo>
                  <a:lnTo>
                    <a:pt x="445" y="810"/>
                  </a:lnTo>
                  <a:lnTo>
                    <a:pt x="452" y="807"/>
                  </a:lnTo>
                  <a:lnTo>
                    <a:pt x="473" y="803"/>
                  </a:lnTo>
                  <a:lnTo>
                    <a:pt x="474" y="803"/>
                  </a:lnTo>
                  <a:lnTo>
                    <a:pt x="480" y="802"/>
                  </a:lnTo>
                  <a:lnTo>
                    <a:pt x="497" y="797"/>
                  </a:lnTo>
                  <a:lnTo>
                    <a:pt x="523" y="790"/>
                  </a:lnTo>
                  <a:lnTo>
                    <a:pt x="540" y="786"/>
                  </a:lnTo>
                  <a:lnTo>
                    <a:pt x="629" y="765"/>
                  </a:lnTo>
                  <a:lnTo>
                    <a:pt x="635" y="763"/>
                  </a:lnTo>
                  <a:lnTo>
                    <a:pt x="637" y="763"/>
                  </a:lnTo>
                  <a:lnTo>
                    <a:pt x="642" y="762"/>
                  </a:lnTo>
                  <a:lnTo>
                    <a:pt x="661" y="756"/>
                  </a:lnTo>
                  <a:lnTo>
                    <a:pt x="680" y="752"/>
                  </a:lnTo>
                  <a:lnTo>
                    <a:pt x="709" y="743"/>
                  </a:lnTo>
                  <a:lnTo>
                    <a:pt x="719" y="742"/>
                  </a:lnTo>
                  <a:close/>
                </a:path>
              </a:pathLst>
            </a:custGeom>
            <a:solidFill>
              <a:srgbClr val="FFFFFF"/>
            </a:solidFill>
            <a:ln w="0">
              <a:solidFill>
                <a:schemeClr val="tx1"/>
              </a:solidFill>
              <a:round/>
              <a:headEnd/>
              <a:tailEnd/>
            </a:ln>
          </p:spPr>
          <p:txBody>
            <a:bodyPr/>
            <a:lstStyle/>
            <a:p>
              <a:endParaRPr lang="en-US"/>
            </a:p>
          </p:txBody>
        </p:sp>
        <p:sp>
          <p:nvSpPr>
            <p:cNvPr id="7180" name="Freeform 9"/>
            <p:cNvSpPr>
              <a:spLocks/>
            </p:cNvSpPr>
            <p:nvPr/>
          </p:nvSpPr>
          <p:spPr bwMode="auto">
            <a:xfrm>
              <a:off x="4289" y="1968"/>
              <a:ext cx="133" cy="139"/>
            </a:xfrm>
            <a:custGeom>
              <a:avLst/>
              <a:gdLst>
                <a:gd name="T0" fmla="*/ 26490 w 326"/>
                <a:gd name="T1" fmla="*/ 50276 h 400"/>
                <a:gd name="T2" fmla="*/ 30756 w 326"/>
                <a:gd name="T3" fmla="*/ 45360 h 400"/>
                <a:gd name="T4" fmla="*/ 38838 w 326"/>
                <a:gd name="T5" fmla="*/ 43615 h 400"/>
                <a:gd name="T6" fmla="*/ 43552 w 326"/>
                <a:gd name="T7" fmla="*/ 41395 h 400"/>
                <a:gd name="T8" fmla="*/ 47368 w 326"/>
                <a:gd name="T9" fmla="*/ 41553 h 400"/>
                <a:gd name="T10" fmla="*/ 48042 w 326"/>
                <a:gd name="T11" fmla="*/ 41078 h 400"/>
                <a:gd name="T12" fmla="*/ 54552 w 326"/>
                <a:gd name="T13" fmla="*/ 38857 h 400"/>
                <a:gd name="T14" fmla="*/ 67124 w 326"/>
                <a:gd name="T15" fmla="*/ 34099 h 400"/>
                <a:gd name="T16" fmla="*/ 69594 w 326"/>
                <a:gd name="T17" fmla="*/ 32830 h 400"/>
                <a:gd name="T18" fmla="*/ 70716 w 326"/>
                <a:gd name="T19" fmla="*/ 32355 h 400"/>
                <a:gd name="T20" fmla="*/ 71614 w 326"/>
                <a:gd name="T21" fmla="*/ 32513 h 400"/>
                <a:gd name="T22" fmla="*/ 73185 w 326"/>
                <a:gd name="T23" fmla="*/ 27596 h 400"/>
                <a:gd name="T24" fmla="*/ 71165 w 326"/>
                <a:gd name="T25" fmla="*/ 19349 h 400"/>
                <a:gd name="T26" fmla="*/ 70716 w 326"/>
                <a:gd name="T27" fmla="*/ 17922 h 400"/>
                <a:gd name="T28" fmla="*/ 70716 w 326"/>
                <a:gd name="T29" fmla="*/ 17287 h 400"/>
                <a:gd name="T30" fmla="*/ 70492 w 326"/>
                <a:gd name="T31" fmla="*/ 16653 h 400"/>
                <a:gd name="T32" fmla="*/ 70267 w 326"/>
                <a:gd name="T33" fmla="*/ 15860 h 400"/>
                <a:gd name="T34" fmla="*/ 69369 w 326"/>
                <a:gd name="T35" fmla="*/ 13481 h 400"/>
                <a:gd name="T36" fmla="*/ 68920 w 326"/>
                <a:gd name="T37" fmla="*/ 12371 h 400"/>
                <a:gd name="T38" fmla="*/ 66226 w 326"/>
                <a:gd name="T39" fmla="*/ 3965 h 400"/>
                <a:gd name="T40" fmla="*/ 65104 w 326"/>
                <a:gd name="T41" fmla="*/ 635 h 400"/>
                <a:gd name="T42" fmla="*/ 64879 w 326"/>
                <a:gd name="T43" fmla="*/ 0 h 400"/>
                <a:gd name="T44" fmla="*/ 54552 w 326"/>
                <a:gd name="T45" fmla="*/ 1903 h 400"/>
                <a:gd name="T46" fmla="*/ 53205 w 326"/>
                <a:gd name="T47" fmla="*/ 2221 h 400"/>
                <a:gd name="T48" fmla="*/ 52981 w 326"/>
                <a:gd name="T49" fmla="*/ 2379 h 400"/>
                <a:gd name="T50" fmla="*/ 52532 w 326"/>
                <a:gd name="T51" fmla="*/ 2379 h 400"/>
                <a:gd name="T52" fmla="*/ 51859 w 326"/>
                <a:gd name="T53" fmla="*/ 2379 h 400"/>
                <a:gd name="T54" fmla="*/ 44675 w 326"/>
                <a:gd name="T55" fmla="*/ 3965 h 400"/>
                <a:gd name="T56" fmla="*/ 42879 w 326"/>
                <a:gd name="T57" fmla="*/ 4441 h 400"/>
                <a:gd name="T58" fmla="*/ 37491 w 326"/>
                <a:gd name="T59" fmla="*/ 5551 h 400"/>
                <a:gd name="T60" fmla="*/ 26266 w 326"/>
                <a:gd name="T61" fmla="*/ 9833 h 400"/>
                <a:gd name="T62" fmla="*/ 26041 w 326"/>
                <a:gd name="T63" fmla="*/ 8089 h 400"/>
                <a:gd name="T64" fmla="*/ 18633 w 326"/>
                <a:gd name="T65" fmla="*/ 9675 h 400"/>
                <a:gd name="T66" fmla="*/ 16837 w 326"/>
                <a:gd name="T67" fmla="*/ 9833 h 400"/>
                <a:gd name="T68" fmla="*/ 4265 w 326"/>
                <a:gd name="T69" fmla="*/ 12054 h 400"/>
                <a:gd name="T70" fmla="*/ 1796 w 326"/>
                <a:gd name="T71" fmla="*/ 12529 h 400"/>
                <a:gd name="T72" fmla="*/ 0 w 326"/>
                <a:gd name="T73" fmla="*/ 13005 h 400"/>
                <a:gd name="T74" fmla="*/ 674 w 326"/>
                <a:gd name="T75" fmla="*/ 15543 h 400"/>
                <a:gd name="T76" fmla="*/ 2918 w 326"/>
                <a:gd name="T77" fmla="*/ 26962 h 400"/>
                <a:gd name="T78" fmla="*/ 3592 w 326"/>
                <a:gd name="T79" fmla="*/ 30927 h 400"/>
                <a:gd name="T80" fmla="*/ 4265 w 326"/>
                <a:gd name="T81" fmla="*/ 32830 h 400"/>
                <a:gd name="T82" fmla="*/ 4490 w 326"/>
                <a:gd name="T83" fmla="*/ 33941 h 400"/>
                <a:gd name="T84" fmla="*/ 4939 w 326"/>
                <a:gd name="T85" fmla="*/ 37588 h 400"/>
                <a:gd name="T86" fmla="*/ 6061 w 326"/>
                <a:gd name="T87" fmla="*/ 41871 h 400"/>
                <a:gd name="T88" fmla="*/ 6286 w 326"/>
                <a:gd name="T89" fmla="*/ 42981 h 400"/>
                <a:gd name="T90" fmla="*/ 6735 w 326"/>
                <a:gd name="T91" fmla="*/ 44884 h 400"/>
                <a:gd name="T92" fmla="*/ 10776 w 326"/>
                <a:gd name="T93" fmla="*/ 51387 h 400"/>
                <a:gd name="T94" fmla="*/ 2918 w 326"/>
                <a:gd name="T95" fmla="*/ 58682 h 400"/>
                <a:gd name="T96" fmla="*/ 7184 w 326"/>
                <a:gd name="T97" fmla="*/ 63440 h 400"/>
                <a:gd name="T98" fmla="*/ 16837 w 326"/>
                <a:gd name="T99" fmla="*/ 57572 h 400"/>
                <a:gd name="T100" fmla="*/ 21103 w 326"/>
                <a:gd name="T101" fmla="*/ 53448 h 400"/>
                <a:gd name="T102" fmla="*/ 26490 w 326"/>
                <a:gd name="T103" fmla="*/ 50276 h 4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6"/>
                <a:gd name="T157" fmla="*/ 0 h 400"/>
                <a:gd name="T158" fmla="*/ 326 w 326"/>
                <a:gd name="T159" fmla="*/ 400 h 4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6" h="400">
                  <a:moveTo>
                    <a:pt x="118" y="317"/>
                  </a:moveTo>
                  <a:lnTo>
                    <a:pt x="137" y="286"/>
                  </a:lnTo>
                  <a:lnTo>
                    <a:pt x="173" y="275"/>
                  </a:lnTo>
                  <a:lnTo>
                    <a:pt x="194" y="261"/>
                  </a:lnTo>
                  <a:lnTo>
                    <a:pt x="211" y="262"/>
                  </a:lnTo>
                  <a:lnTo>
                    <a:pt x="214" y="259"/>
                  </a:lnTo>
                  <a:lnTo>
                    <a:pt x="243" y="245"/>
                  </a:lnTo>
                  <a:lnTo>
                    <a:pt x="299" y="215"/>
                  </a:lnTo>
                  <a:lnTo>
                    <a:pt x="310" y="207"/>
                  </a:lnTo>
                  <a:lnTo>
                    <a:pt x="315" y="204"/>
                  </a:lnTo>
                  <a:lnTo>
                    <a:pt x="319" y="205"/>
                  </a:lnTo>
                  <a:lnTo>
                    <a:pt x="326" y="174"/>
                  </a:lnTo>
                  <a:lnTo>
                    <a:pt x="317" y="122"/>
                  </a:lnTo>
                  <a:lnTo>
                    <a:pt x="315" y="113"/>
                  </a:lnTo>
                  <a:lnTo>
                    <a:pt x="315" y="109"/>
                  </a:lnTo>
                  <a:lnTo>
                    <a:pt x="314" y="105"/>
                  </a:lnTo>
                  <a:lnTo>
                    <a:pt x="313" y="100"/>
                  </a:lnTo>
                  <a:lnTo>
                    <a:pt x="309" y="85"/>
                  </a:lnTo>
                  <a:lnTo>
                    <a:pt x="307" y="78"/>
                  </a:lnTo>
                  <a:lnTo>
                    <a:pt x="295" y="25"/>
                  </a:lnTo>
                  <a:lnTo>
                    <a:pt x="290" y="4"/>
                  </a:lnTo>
                  <a:lnTo>
                    <a:pt x="289" y="0"/>
                  </a:lnTo>
                  <a:lnTo>
                    <a:pt x="243" y="12"/>
                  </a:lnTo>
                  <a:lnTo>
                    <a:pt x="237" y="14"/>
                  </a:lnTo>
                  <a:lnTo>
                    <a:pt x="236" y="15"/>
                  </a:lnTo>
                  <a:lnTo>
                    <a:pt x="234" y="15"/>
                  </a:lnTo>
                  <a:lnTo>
                    <a:pt x="231" y="15"/>
                  </a:lnTo>
                  <a:lnTo>
                    <a:pt x="199" y="25"/>
                  </a:lnTo>
                  <a:lnTo>
                    <a:pt x="191" y="28"/>
                  </a:lnTo>
                  <a:lnTo>
                    <a:pt x="167" y="35"/>
                  </a:lnTo>
                  <a:lnTo>
                    <a:pt x="117" y="62"/>
                  </a:lnTo>
                  <a:lnTo>
                    <a:pt x="116" y="51"/>
                  </a:lnTo>
                  <a:lnTo>
                    <a:pt x="83" y="61"/>
                  </a:lnTo>
                  <a:lnTo>
                    <a:pt x="75" y="62"/>
                  </a:lnTo>
                  <a:lnTo>
                    <a:pt x="19" y="76"/>
                  </a:lnTo>
                  <a:lnTo>
                    <a:pt x="8" y="79"/>
                  </a:lnTo>
                  <a:lnTo>
                    <a:pt x="0" y="82"/>
                  </a:lnTo>
                  <a:lnTo>
                    <a:pt x="3" y="98"/>
                  </a:lnTo>
                  <a:lnTo>
                    <a:pt x="13" y="170"/>
                  </a:lnTo>
                  <a:lnTo>
                    <a:pt x="16" y="195"/>
                  </a:lnTo>
                  <a:lnTo>
                    <a:pt x="19" y="207"/>
                  </a:lnTo>
                  <a:lnTo>
                    <a:pt x="20" y="214"/>
                  </a:lnTo>
                  <a:lnTo>
                    <a:pt x="22" y="237"/>
                  </a:lnTo>
                  <a:lnTo>
                    <a:pt x="27" y="264"/>
                  </a:lnTo>
                  <a:lnTo>
                    <a:pt x="28" y="271"/>
                  </a:lnTo>
                  <a:lnTo>
                    <a:pt x="30" y="283"/>
                  </a:lnTo>
                  <a:lnTo>
                    <a:pt x="48" y="324"/>
                  </a:lnTo>
                  <a:lnTo>
                    <a:pt x="13" y="370"/>
                  </a:lnTo>
                  <a:lnTo>
                    <a:pt x="32" y="400"/>
                  </a:lnTo>
                  <a:lnTo>
                    <a:pt x="75" y="363"/>
                  </a:lnTo>
                  <a:lnTo>
                    <a:pt x="94" y="337"/>
                  </a:lnTo>
                  <a:lnTo>
                    <a:pt x="118" y="317"/>
                  </a:lnTo>
                  <a:close/>
                </a:path>
              </a:pathLst>
            </a:custGeom>
            <a:solidFill>
              <a:srgbClr val="FFFFFF"/>
            </a:solidFill>
            <a:ln w="0">
              <a:solidFill>
                <a:schemeClr val="tx1"/>
              </a:solidFill>
              <a:round/>
              <a:headEnd/>
              <a:tailEnd/>
            </a:ln>
          </p:spPr>
          <p:txBody>
            <a:bodyPr/>
            <a:lstStyle/>
            <a:p>
              <a:endParaRPr lang="en-US"/>
            </a:p>
          </p:txBody>
        </p:sp>
        <p:sp>
          <p:nvSpPr>
            <p:cNvPr id="7181" name="Freeform 10"/>
            <p:cNvSpPr>
              <a:spLocks/>
            </p:cNvSpPr>
            <p:nvPr/>
          </p:nvSpPr>
          <p:spPr bwMode="auto">
            <a:xfrm>
              <a:off x="4098" y="2371"/>
              <a:ext cx="16" cy="18"/>
            </a:xfrm>
            <a:custGeom>
              <a:avLst/>
              <a:gdLst>
                <a:gd name="T0" fmla="*/ 0 w 40"/>
                <a:gd name="T1" fmla="*/ 2378 h 52"/>
                <a:gd name="T2" fmla="*/ 3334 w 40"/>
                <a:gd name="T3" fmla="*/ 4755 h 52"/>
                <a:gd name="T4" fmla="*/ 3556 w 40"/>
                <a:gd name="T5" fmla="*/ 4438 h 52"/>
                <a:gd name="T6" fmla="*/ 3778 w 40"/>
                <a:gd name="T7" fmla="*/ 6023 h 52"/>
                <a:gd name="T8" fmla="*/ 4667 w 40"/>
                <a:gd name="T9" fmla="*/ 8243 h 52"/>
                <a:gd name="T10" fmla="*/ 7112 w 40"/>
                <a:gd name="T11" fmla="*/ 5073 h 52"/>
                <a:gd name="T12" fmla="*/ 8890 w 40"/>
                <a:gd name="T13" fmla="*/ 2695 h 52"/>
                <a:gd name="T14" fmla="*/ 4000 w 40"/>
                <a:gd name="T15" fmla="*/ 0 h 52"/>
                <a:gd name="T16" fmla="*/ 1778 w 40"/>
                <a:gd name="T17" fmla="*/ 0 h 52"/>
                <a:gd name="T18" fmla="*/ 667 w 40"/>
                <a:gd name="T19" fmla="*/ 1268 h 52"/>
                <a:gd name="T20" fmla="*/ 0 w 40"/>
                <a:gd name="T21" fmla="*/ 2378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52"/>
                <a:gd name="T35" fmla="*/ 40 w 40"/>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52">
                  <a:moveTo>
                    <a:pt x="0" y="15"/>
                  </a:moveTo>
                  <a:lnTo>
                    <a:pt x="15" y="30"/>
                  </a:lnTo>
                  <a:lnTo>
                    <a:pt x="16" y="28"/>
                  </a:lnTo>
                  <a:lnTo>
                    <a:pt x="17" y="38"/>
                  </a:lnTo>
                  <a:lnTo>
                    <a:pt x="21" y="52"/>
                  </a:lnTo>
                  <a:lnTo>
                    <a:pt x="32" y="32"/>
                  </a:lnTo>
                  <a:lnTo>
                    <a:pt x="40" y="17"/>
                  </a:lnTo>
                  <a:lnTo>
                    <a:pt x="18" y="0"/>
                  </a:lnTo>
                  <a:lnTo>
                    <a:pt x="8" y="0"/>
                  </a:lnTo>
                  <a:lnTo>
                    <a:pt x="3" y="8"/>
                  </a:lnTo>
                  <a:lnTo>
                    <a:pt x="0" y="15"/>
                  </a:lnTo>
                  <a:close/>
                </a:path>
              </a:pathLst>
            </a:custGeom>
            <a:solidFill>
              <a:srgbClr val="FFFFFF"/>
            </a:solidFill>
            <a:ln w="0">
              <a:solidFill>
                <a:schemeClr val="tx1"/>
              </a:solidFill>
              <a:round/>
              <a:headEnd/>
              <a:tailEnd/>
            </a:ln>
          </p:spPr>
          <p:txBody>
            <a:bodyPr/>
            <a:lstStyle/>
            <a:p>
              <a:endParaRPr lang="en-US"/>
            </a:p>
          </p:txBody>
        </p:sp>
        <p:sp>
          <p:nvSpPr>
            <p:cNvPr id="7182" name="Freeform 11"/>
            <p:cNvSpPr>
              <a:spLocks/>
            </p:cNvSpPr>
            <p:nvPr/>
          </p:nvSpPr>
          <p:spPr bwMode="auto">
            <a:xfrm>
              <a:off x="4176" y="2258"/>
              <a:ext cx="83" cy="143"/>
            </a:xfrm>
            <a:custGeom>
              <a:avLst/>
              <a:gdLst>
                <a:gd name="T0" fmla="*/ 15910 w 200"/>
                <a:gd name="T1" fmla="*/ 21856 h 410"/>
                <a:gd name="T2" fmla="*/ 11990 w 200"/>
                <a:gd name="T3" fmla="*/ 16231 h 410"/>
                <a:gd name="T4" fmla="*/ 10837 w 200"/>
                <a:gd name="T5" fmla="*/ 11892 h 410"/>
                <a:gd name="T6" fmla="*/ 11760 w 200"/>
                <a:gd name="T7" fmla="*/ 11410 h 410"/>
                <a:gd name="T8" fmla="*/ 10607 w 200"/>
                <a:gd name="T9" fmla="*/ 9964 h 410"/>
                <a:gd name="T10" fmla="*/ 12221 w 200"/>
                <a:gd name="T11" fmla="*/ 6107 h 410"/>
                <a:gd name="T12" fmla="*/ 13835 w 200"/>
                <a:gd name="T13" fmla="*/ 2089 h 410"/>
                <a:gd name="T14" fmla="*/ 14527 w 200"/>
                <a:gd name="T15" fmla="*/ 964 h 410"/>
                <a:gd name="T16" fmla="*/ 14527 w 200"/>
                <a:gd name="T17" fmla="*/ 643 h 410"/>
                <a:gd name="T18" fmla="*/ 10607 w 200"/>
                <a:gd name="T19" fmla="*/ 0 h 410"/>
                <a:gd name="T20" fmla="*/ 7148 w 200"/>
                <a:gd name="T21" fmla="*/ 482 h 410"/>
                <a:gd name="T22" fmla="*/ 6687 w 200"/>
                <a:gd name="T23" fmla="*/ 482 h 410"/>
                <a:gd name="T24" fmla="*/ 1153 w 200"/>
                <a:gd name="T25" fmla="*/ 5946 h 410"/>
                <a:gd name="T26" fmla="*/ 923 w 200"/>
                <a:gd name="T27" fmla="*/ 7232 h 410"/>
                <a:gd name="T28" fmla="*/ 0 w 200"/>
                <a:gd name="T29" fmla="*/ 7553 h 410"/>
                <a:gd name="T30" fmla="*/ 923 w 200"/>
                <a:gd name="T31" fmla="*/ 10285 h 410"/>
                <a:gd name="T32" fmla="*/ 1153 w 200"/>
                <a:gd name="T33" fmla="*/ 10928 h 410"/>
                <a:gd name="T34" fmla="*/ 5303 w 200"/>
                <a:gd name="T35" fmla="*/ 23463 h 410"/>
                <a:gd name="T36" fmla="*/ 5303 w 200"/>
                <a:gd name="T37" fmla="*/ 23624 h 410"/>
                <a:gd name="T38" fmla="*/ 5765 w 200"/>
                <a:gd name="T39" fmla="*/ 24909 h 410"/>
                <a:gd name="T40" fmla="*/ 6456 w 200"/>
                <a:gd name="T41" fmla="*/ 27159 h 410"/>
                <a:gd name="T42" fmla="*/ 6918 w 200"/>
                <a:gd name="T43" fmla="*/ 28284 h 410"/>
                <a:gd name="T44" fmla="*/ 7148 w 200"/>
                <a:gd name="T45" fmla="*/ 28927 h 410"/>
                <a:gd name="T46" fmla="*/ 7148 w 200"/>
                <a:gd name="T47" fmla="*/ 29409 h 410"/>
                <a:gd name="T48" fmla="*/ 7379 w 200"/>
                <a:gd name="T49" fmla="*/ 29570 h 410"/>
                <a:gd name="T50" fmla="*/ 8532 w 200"/>
                <a:gd name="T51" fmla="*/ 33266 h 410"/>
                <a:gd name="T52" fmla="*/ 8762 w 200"/>
                <a:gd name="T53" fmla="*/ 33748 h 410"/>
                <a:gd name="T54" fmla="*/ 8762 w 200"/>
                <a:gd name="T55" fmla="*/ 34230 h 410"/>
                <a:gd name="T56" fmla="*/ 11068 w 200"/>
                <a:gd name="T57" fmla="*/ 40819 h 410"/>
                <a:gd name="T58" fmla="*/ 13605 w 200"/>
                <a:gd name="T59" fmla="*/ 48372 h 410"/>
                <a:gd name="T60" fmla="*/ 13835 w 200"/>
                <a:gd name="T61" fmla="*/ 48854 h 410"/>
                <a:gd name="T62" fmla="*/ 14527 w 200"/>
                <a:gd name="T63" fmla="*/ 51747 h 410"/>
                <a:gd name="T64" fmla="*/ 16141 w 200"/>
                <a:gd name="T65" fmla="*/ 56568 h 410"/>
                <a:gd name="T66" fmla="*/ 16602 w 200"/>
                <a:gd name="T67" fmla="*/ 57693 h 410"/>
                <a:gd name="T68" fmla="*/ 16833 w 200"/>
                <a:gd name="T69" fmla="*/ 58175 h 410"/>
                <a:gd name="T70" fmla="*/ 17525 w 200"/>
                <a:gd name="T71" fmla="*/ 59782 h 410"/>
                <a:gd name="T72" fmla="*/ 17755 w 200"/>
                <a:gd name="T73" fmla="*/ 61068 h 410"/>
                <a:gd name="T74" fmla="*/ 19369 w 200"/>
                <a:gd name="T75" fmla="*/ 65889 h 410"/>
                <a:gd name="T76" fmla="*/ 27439 w 200"/>
                <a:gd name="T77" fmla="*/ 64442 h 410"/>
                <a:gd name="T78" fmla="*/ 34127 w 200"/>
                <a:gd name="T79" fmla="*/ 63318 h 410"/>
                <a:gd name="T80" fmla="*/ 38738 w 200"/>
                <a:gd name="T81" fmla="*/ 62514 h 410"/>
                <a:gd name="T82" fmla="*/ 43119 w 200"/>
                <a:gd name="T83" fmla="*/ 61550 h 410"/>
                <a:gd name="T84" fmla="*/ 46117 w 200"/>
                <a:gd name="T85" fmla="*/ 61068 h 410"/>
                <a:gd name="T86" fmla="*/ 39891 w 200"/>
                <a:gd name="T87" fmla="*/ 44836 h 410"/>
                <a:gd name="T88" fmla="*/ 38738 w 200"/>
                <a:gd name="T89" fmla="*/ 46283 h 410"/>
                <a:gd name="T90" fmla="*/ 29284 w 200"/>
                <a:gd name="T91" fmla="*/ 40176 h 410"/>
                <a:gd name="T92" fmla="*/ 25364 w 200"/>
                <a:gd name="T93" fmla="*/ 35837 h 410"/>
                <a:gd name="T94" fmla="*/ 21675 w 200"/>
                <a:gd name="T95" fmla="*/ 26516 h 410"/>
                <a:gd name="T96" fmla="*/ 15910 w 200"/>
                <a:gd name="T97" fmla="*/ 21856 h 4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
                <a:gd name="T148" fmla="*/ 0 h 410"/>
                <a:gd name="T149" fmla="*/ 200 w 200"/>
                <a:gd name="T150" fmla="*/ 410 h 4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 h="410">
                  <a:moveTo>
                    <a:pt x="69" y="136"/>
                  </a:moveTo>
                  <a:lnTo>
                    <a:pt x="52" y="101"/>
                  </a:lnTo>
                  <a:lnTo>
                    <a:pt x="47" y="74"/>
                  </a:lnTo>
                  <a:lnTo>
                    <a:pt x="51" y="71"/>
                  </a:lnTo>
                  <a:lnTo>
                    <a:pt x="46" y="62"/>
                  </a:lnTo>
                  <a:lnTo>
                    <a:pt x="53" y="38"/>
                  </a:lnTo>
                  <a:lnTo>
                    <a:pt x="60" y="13"/>
                  </a:lnTo>
                  <a:lnTo>
                    <a:pt x="63" y="6"/>
                  </a:lnTo>
                  <a:lnTo>
                    <a:pt x="63" y="4"/>
                  </a:lnTo>
                  <a:lnTo>
                    <a:pt x="46" y="0"/>
                  </a:lnTo>
                  <a:lnTo>
                    <a:pt x="31" y="3"/>
                  </a:lnTo>
                  <a:lnTo>
                    <a:pt x="29" y="3"/>
                  </a:lnTo>
                  <a:lnTo>
                    <a:pt x="5" y="37"/>
                  </a:lnTo>
                  <a:lnTo>
                    <a:pt x="4" y="45"/>
                  </a:lnTo>
                  <a:lnTo>
                    <a:pt x="0" y="47"/>
                  </a:lnTo>
                  <a:lnTo>
                    <a:pt x="4" y="64"/>
                  </a:lnTo>
                  <a:lnTo>
                    <a:pt x="5" y="68"/>
                  </a:lnTo>
                  <a:lnTo>
                    <a:pt x="23" y="146"/>
                  </a:lnTo>
                  <a:lnTo>
                    <a:pt x="23" y="147"/>
                  </a:lnTo>
                  <a:lnTo>
                    <a:pt x="25" y="155"/>
                  </a:lnTo>
                  <a:lnTo>
                    <a:pt x="28" y="169"/>
                  </a:lnTo>
                  <a:lnTo>
                    <a:pt x="30" y="176"/>
                  </a:lnTo>
                  <a:lnTo>
                    <a:pt x="31" y="180"/>
                  </a:lnTo>
                  <a:lnTo>
                    <a:pt x="31" y="183"/>
                  </a:lnTo>
                  <a:lnTo>
                    <a:pt x="32" y="184"/>
                  </a:lnTo>
                  <a:lnTo>
                    <a:pt x="37" y="207"/>
                  </a:lnTo>
                  <a:lnTo>
                    <a:pt x="38" y="210"/>
                  </a:lnTo>
                  <a:lnTo>
                    <a:pt x="38" y="213"/>
                  </a:lnTo>
                  <a:lnTo>
                    <a:pt x="48" y="254"/>
                  </a:lnTo>
                  <a:lnTo>
                    <a:pt x="59" y="301"/>
                  </a:lnTo>
                  <a:lnTo>
                    <a:pt x="60" y="304"/>
                  </a:lnTo>
                  <a:lnTo>
                    <a:pt x="63" y="322"/>
                  </a:lnTo>
                  <a:lnTo>
                    <a:pt x="70" y="352"/>
                  </a:lnTo>
                  <a:lnTo>
                    <a:pt x="72" y="359"/>
                  </a:lnTo>
                  <a:lnTo>
                    <a:pt x="73" y="362"/>
                  </a:lnTo>
                  <a:lnTo>
                    <a:pt x="76" y="372"/>
                  </a:lnTo>
                  <a:lnTo>
                    <a:pt x="77" y="380"/>
                  </a:lnTo>
                  <a:lnTo>
                    <a:pt x="84" y="410"/>
                  </a:lnTo>
                  <a:lnTo>
                    <a:pt x="119" y="401"/>
                  </a:lnTo>
                  <a:lnTo>
                    <a:pt x="148" y="394"/>
                  </a:lnTo>
                  <a:lnTo>
                    <a:pt x="168" y="389"/>
                  </a:lnTo>
                  <a:lnTo>
                    <a:pt x="187" y="383"/>
                  </a:lnTo>
                  <a:lnTo>
                    <a:pt x="200" y="380"/>
                  </a:lnTo>
                  <a:lnTo>
                    <a:pt x="173" y="279"/>
                  </a:lnTo>
                  <a:lnTo>
                    <a:pt x="168" y="288"/>
                  </a:lnTo>
                  <a:lnTo>
                    <a:pt x="127" y="250"/>
                  </a:lnTo>
                  <a:lnTo>
                    <a:pt x="110" y="223"/>
                  </a:lnTo>
                  <a:lnTo>
                    <a:pt x="94" y="165"/>
                  </a:lnTo>
                  <a:lnTo>
                    <a:pt x="69" y="136"/>
                  </a:lnTo>
                  <a:close/>
                </a:path>
              </a:pathLst>
            </a:custGeom>
            <a:solidFill>
              <a:srgbClr val="CC3300"/>
            </a:solidFill>
            <a:ln w="0">
              <a:solidFill>
                <a:schemeClr val="tx1"/>
              </a:solidFill>
              <a:round/>
              <a:headEnd/>
              <a:tailEnd/>
            </a:ln>
          </p:spPr>
          <p:txBody>
            <a:bodyPr/>
            <a:lstStyle/>
            <a:p>
              <a:endParaRPr lang="en-US"/>
            </a:p>
          </p:txBody>
        </p:sp>
        <p:sp>
          <p:nvSpPr>
            <p:cNvPr id="7183" name="Freeform 12"/>
            <p:cNvSpPr>
              <a:spLocks/>
            </p:cNvSpPr>
            <p:nvPr/>
          </p:nvSpPr>
          <p:spPr bwMode="auto">
            <a:xfrm>
              <a:off x="4287" y="1862"/>
              <a:ext cx="258" cy="149"/>
            </a:xfrm>
            <a:custGeom>
              <a:avLst/>
              <a:gdLst>
                <a:gd name="T0" fmla="*/ 111090 w 633"/>
                <a:gd name="T1" fmla="*/ 55598 h 426"/>
                <a:gd name="T2" fmla="*/ 108616 w 633"/>
                <a:gd name="T3" fmla="*/ 58507 h 426"/>
                <a:gd name="T4" fmla="*/ 105693 w 633"/>
                <a:gd name="T5" fmla="*/ 63518 h 426"/>
                <a:gd name="T6" fmla="*/ 99396 w 633"/>
                <a:gd name="T7" fmla="*/ 66589 h 426"/>
                <a:gd name="T8" fmla="*/ 96698 w 633"/>
                <a:gd name="T9" fmla="*/ 59154 h 426"/>
                <a:gd name="T10" fmla="*/ 91301 w 633"/>
                <a:gd name="T11" fmla="*/ 56406 h 426"/>
                <a:gd name="T12" fmla="*/ 87927 w 633"/>
                <a:gd name="T13" fmla="*/ 55598 h 426"/>
                <a:gd name="T14" fmla="*/ 84105 w 633"/>
                <a:gd name="T15" fmla="*/ 50426 h 426"/>
                <a:gd name="T16" fmla="*/ 82306 w 633"/>
                <a:gd name="T17" fmla="*/ 44770 h 426"/>
                <a:gd name="T18" fmla="*/ 77808 w 633"/>
                <a:gd name="T19" fmla="*/ 45901 h 426"/>
                <a:gd name="T20" fmla="*/ 67914 w 633"/>
                <a:gd name="T21" fmla="*/ 48649 h 426"/>
                <a:gd name="T22" fmla="*/ 66114 w 633"/>
                <a:gd name="T23" fmla="*/ 48487 h 426"/>
                <a:gd name="T24" fmla="*/ 54421 w 633"/>
                <a:gd name="T25" fmla="*/ 50750 h 426"/>
                <a:gd name="T26" fmla="*/ 53746 w 633"/>
                <a:gd name="T27" fmla="*/ 50911 h 426"/>
                <a:gd name="T28" fmla="*/ 45875 w 633"/>
                <a:gd name="T29" fmla="*/ 52527 h 426"/>
                <a:gd name="T30" fmla="*/ 38679 w 633"/>
                <a:gd name="T31" fmla="*/ 54144 h 426"/>
                <a:gd name="T32" fmla="*/ 27210 w 633"/>
                <a:gd name="T33" fmla="*/ 56729 h 426"/>
                <a:gd name="T34" fmla="*/ 17990 w 633"/>
                <a:gd name="T35" fmla="*/ 58507 h 426"/>
                <a:gd name="T36" fmla="*/ 2924 w 633"/>
                <a:gd name="T37" fmla="*/ 61255 h 426"/>
                <a:gd name="T38" fmla="*/ 675 w 633"/>
                <a:gd name="T39" fmla="*/ 61901 h 426"/>
                <a:gd name="T40" fmla="*/ 0 w 633"/>
                <a:gd name="T41" fmla="*/ 58346 h 426"/>
                <a:gd name="T42" fmla="*/ 450 w 633"/>
                <a:gd name="T43" fmla="*/ 33618 h 426"/>
                <a:gd name="T44" fmla="*/ 675 w 633"/>
                <a:gd name="T45" fmla="*/ 27637 h 426"/>
                <a:gd name="T46" fmla="*/ 9220 w 633"/>
                <a:gd name="T47" fmla="*/ 25698 h 426"/>
                <a:gd name="T48" fmla="*/ 10119 w 633"/>
                <a:gd name="T49" fmla="*/ 25536 h 426"/>
                <a:gd name="T50" fmla="*/ 13268 w 633"/>
                <a:gd name="T51" fmla="*/ 25052 h 426"/>
                <a:gd name="T52" fmla="*/ 29684 w 633"/>
                <a:gd name="T53" fmla="*/ 21819 h 426"/>
                <a:gd name="T54" fmla="*/ 34856 w 633"/>
                <a:gd name="T55" fmla="*/ 20688 h 426"/>
                <a:gd name="T56" fmla="*/ 38229 w 633"/>
                <a:gd name="T57" fmla="*/ 20203 h 426"/>
                <a:gd name="T58" fmla="*/ 50373 w 633"/>
                <a:gd name="T59" fmla="*/ 17779 h 426"/>
                <a:gd name="T60" fmla="*/ 52846 w 633"/>
                <a:gd name="T61" fmla="*/ 17294 h 426"/>
                <a:gd name="T62" fmla="*/ 76459 w 633"/>
                <a:gd name="T63" fmla="*/ 10829 h 426"/>
                <a:gd name="T64" fmla="*/ 77133 w 633"/>
                <a:gd name="T65" fmla="*/ 10182 h 426"/>
                <a:gd name="T66" fmla="*/ 83205 w 633"/>
                <a:gd name="T67" fmla="*/ 5334 h 426"/>
                <a:gd name="T68" fmla="*/ 91526 w 633"/>
                <a:gd name="T69" fmla="*/ 0 h 426"/>
                <a:gd name="T70" fmla="*/ 101645 w 633"/>
                <a:gd name="T71" fmla="*/ 6950 h 426"/>
                <a:gd name="T72" fmla="*/ 97822 w 633"/>
                <a:gd name="T73" fmla="*/ 13900 h 426"/>
                <a:gd name="T74" fmla="*/ 92425 w 633"/>
                <a:gd name="T75" fmla="*/ 21173 h 426"/>
                <a:gd name="T76" fmla="*/ 95574 w 633"/>
                <a:gd name="T77" fmla="*/ 26829 h 426"/>
                <a:gd name="T78" fmla="*/ 101645 w 633"/>
                <a:gd name="T79" fmla="*/ 27961 h 426"/>
                <a:gd name="T80" fmla="*/ 108392 w 633"/>
                <a:gd name="T81" fmla="*/ 39436 h 426"/>
                <a:gd name="T82" fmla="*/ 113564 w 633"/>
                <a:gd name="T83" fmla="*/ 40567 h 426"/>
                <a:gd name="T84" fmla="*/ 119411 w 633"/>
                <a:gd name="T85" fmla="*/ 48002 h 426"/>
                <a:gd name="T86" fmla="*/ 136727 w 633"/>
                <a:gd name="T87" fmla="*/ 43153 h 426"/>
                <a:gd name="T88" fmla="*/ 134028 w 633"/>
                <a:gd name="T89" fmla="*/ 38789 h 426"/>
                <a:gd name="T90" fmla="*/ 134927 w 633"/>
                <a:gd name="T91" fmla="*/ 33294 h 426"/>
                <a:gd name="T92" fmla="*/ 141899 w 633"/>
                <a:gd name="T93" fmla="*/ 53659 h 426"/>
                <a:gd name="T94" fmla="*/ 139875 w 633"/>
                <a:gd name="T95" fmla="*/ 48002 h 426"/>
                <a:gd name="T96" fmla="*/ 122559 w 633"/>
                <a:gd name="T97" fmla="*/ 58346 h 426"/>
                <a:gd name="T98" fmla="*/ 116712 w 633"/>
                <a:gd name="T99" fmla="*/ 61578 h 426"/>
                <a:gd name="T100" fmla="*/ 107942 w 633"/>
                <a:gd name="T101" fmla="*/ 67073 h 426"/>
                <a:gd name="T102" fmla="*/ 116038 w 633"/>
                <a:gd name="T103" fmla="*/ 56245 h 426"/>
                <a:gd name="T104" fmla="*/ 113789 w 633"/>
                <a:gd name="T105" fmla="*/ 53497 h 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3"/>
                <a:gd name="T160" fmla="*/ 0 h 426"/>
                <a:gd name="T161" fmla="*/ 633 w 633"/>
                <a:gd name="T162" fmla="*/ 426 h 4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3" h="426">
                  <a:moveTo>
                    <a:pt x="506" y="331"/>
                  </a:moveTo>
                  <a:lnTo>
                    <a:pt x="494" y="344"/>
                  </a:lnTo>
                  <a:lnTo>
                    <a:pt x="483" y="361"/>
                  </a:lnTo>
                  <a:lnTo>
                    <a:pt x="483" y="362"/>
                  </a:lnTo>
                  <a:lnTo>
                    <a:pt x="473" y="362"/>
                  </a:lnTo>
                  <a:lnTo>
                    <a:pt x="470" y="393"/>
                  </a:lnTo>
                  <a:lnTo>
                    <a:pt x="458" y="412"/>
                  </a:lnTo>
                  <a:lnTo>
                    <a:pt x="442" y="412"/>
                  </a:lnTo>
                  <a:lnTo>
                    <a:pt x="434" y="385"/>
                  </a:lnTo>
                  <a:lnTo>
                    <a:pt x="430" y="366"/>
                  </a:lnTo>
                  <a:lnTo>
                    <a:pt x="416" y="362"/>
                  </a:lnTo>
                  <a:lnTo>
                    <a:pt x="406" y="349"/>
                  </a:lnTo>
                  <a:lnTo>
                    <a:pt x="402" y="347"/>
                  </a:lnTo>
                  <a:lnTo>
                    <a:pt x="391" y="344"/>
                  </a:lnTo>
                  <a:lnTo>
                    <a:pt x="380" y="310"/>
                  </a:lnTo>
                  <a:lnTo>
                    <a:pt x="374" y="312"/>
                  </a:lnTo>
                  <a:lnTo>
                    <a:pt x="368" y="287"/>
                  </a:lnTo>
                  <a:lnTo>
                    <a:pt x="366" y="277"/>
                  </a:lnTo>
                  <a:lnTo>
                    <a:pt x="355" y="281"/>
                  </a:lnTo>
                  <a:lnTo>
                    <a:pt x="346" y="284"/>
                  </a:lnTo>
                  <a:lnTo>
                    <a:pt x="339" y="287"/>
                  </a:lnTo>
                  <a:lnTo>
                    <a:pt x="302" y="301"/>
                  </a:lnTo>
                  <a:lnTo>
                    <a:pt x="295" y="304"/>
                  </a:lnTo>
                  <a:lnTo>
                    <a:pt x="294" y="300"/>
                  </a:lnTo>
                  <a:lnTo>
                    <a:pt x="248" y="312"/>
                  </a:lnTo>
                  <a:lnTo>
                    <a:pt x="242" y="314"/>
                  </a:lnTo>
                  <a:lnTo>
                    <a:pt x="241" y="315"/>
                  </a:lnTo>
                  <a:lnTo>
                    <a:pt x="239" y="315"/>
                  </a:lnTo>
                  <a:lnTo>
                    <a:pt x="236" y="315"/>
                  </a:lnTo>
                  <a:lnTo>
                    <a:pt x="204" y="325"/>
                  </a:lnTo>
                  <a:lnTo>
                    <a:pt x="196" y="328"/>
                  </a:lnTo>
                  <a:lnTo>
                    <a:pt x="172" y="335"/>
                  </a:lnTo>
                  <a:lnTo>
                    <a:pt x="122" y="362"/>
                  </a:lnTo>
                  <a:lnTo>
                    <a:pt x="121" y="351"/>
                  </a:lnTo>
                  <a:lnTo>
                    <a:pt x="88" y="361"/>
                  </a:lnTo>
                  <a:lnTo>
                    <a:pt x="80" y="362"/>
                  </a:lnTo>
                  <a:lnTo>
                    <a:pt x="24" y="376"/>
                  </a:lnTo>
                  <a:lnTo>
                    <a:pt x="13" y="379"/>
                  </a:lnTo>
                  <a:lnTo>
                    <a:pt x="5" y="382"/>
                  </a:lnTo>
                  <a:lnTo>
                    <a:pt x="3" y="383"/>
                  </a:lnTo>
                  <a:lnTo>
                    <a:pt x="0" y="373"/>
                  </a:lnTo>
                  <a:lnTo>
                    <a:pt x="0" y="361"/>
                  </a:lnTo>
                  <a:lnTo>
                    <a:pt x="2" y="243"/>
                  </a:lnTo>
                  <a:lnTo>
                    <a:pt x="2" y="208"/>
                  </a:lnTo>
                  <a:lnTo>
                    <a:pt x="2" y="190"/>
                  </a:lnTo>
                  <a:lnTo>
                    <a:pt x="3" y="171"/>
                  </a:lnTo>
                  <a:lnTo>
                    <a:pt x="35" y="161"/>
                  </a:lnTo>
                  <a:lnTo>
                    <a:pt x="41" y="159"/>
                  </a:lnTo>
                  <a:lnTo>
                    <a:pt x="44" y="159"/>
                  </a:lnTo>
                  <a:lnTo>
                    <a:pt x="45" y="158"/>
                  </a:lnTo>
                  <a:lnTo>
                    <a:pt x="48" y="158"/>
                  </a:lnTo>
                  <a:lnTo>
                    <a:pt x="59" y="155"/>
                  </a:lnTo>
                  <a:lnTo>
                    <a:pt x="90" y="147"/>
                  </a:lnTo>
                  <a:lnTo>
                    <a:pt x="132" y="135"/>
                  </a:lnTo>
                  <a:lnTo>
                    <a:pt x="140" y="132"/>
                  </a:lnTo>
                  <a:lnTo>
                    <a:pt x="155" y="128"/>
                  </a:lnTo>
                  <a:lnTo>
                    <a:pt x="159" y="128"/>
                  </a:lnTo>
                  <a:lnTo>
                    <a:pt x="170" y="125"/>
                  </a:lnTo>
                  <a:lnTo>
                    <a:pt x="207" y="114"/>
                  </a:lnTo>
                  <a:lnTo>
                    <a:pt x="224" y="110"/>
                  </a:lnTo>
                  <a:lnTo>
                    <a:pt x="230" y="108"/>
                  </a:lnTo>
                  <a:lnTo>
                    <a:pt x="235" y="107"/>
                  </a:lnTo>
                  <a:lnTo>
                    <a:pt x="338" y="77"/>
                  </a:lnTo>
                  <a:lnTo>
                    <a:pt x="340" y="67"/>
                  </a:lnTo>
                  <a:lnTo>
                    <a:pt x="342" y="64"/>
                  </a:lnTo>
                  <a:lnTo>
                    <a:pt x="343" y="63"/>
                  </a:lnTo>
                  <a:lnTo>
                    <a:pt x="343" y="61"/>
                  </a:lnTo>
                  <a:lnTo>
                    <a:pt x="370" y="33"/>
                  </a:lnTo>
                  <a:lnTo>
                    <a:pt x="372" y="16"/>
                  </a:lnTo>
                  <a:lnTo>
                    <a:pt x="407" y="0"/>
                  </a:lnTo>
                  <a:lnTo>
                    <a:pt x="431" y="50"/>
                  </a:lnTo>
                  <a:lnTo>
                    <a:pt x="452" y="43"/>
                  </a:lnTo>
                  <a:lnTo>
                    <a:pt x="456" y="64"/>
                  </a:lnTo>
                  <a:lnTo>
                    <a:pt x="435" y="86"/>
                  </a:lnTo>
                  <a:lnTo>
                    <a:pt x="416" y="137"/>
                  </a:lnTo>
                  <a:lnTo>
                    <a:pt x="411" y="131"/>
                  </a:lnTo>
                  <a:lnTo>
                    <a:pt x="412" y="151"/>
                  </a:lnTo>
                  <a:lnTo>
                    <a:pt x="425" y="166"/>
                  </a:lnTo>
                  <a:lnTo>
                    <a:pt x="444" y="175"/>
                  </a:lnTo>
                  <a:lnTo>
                    <a:pt x="452" y="173"/>
                  </a:lnTo>
                  <a:lnTo>
                    <a:pt x="499" y="236"/>
                  </a:lnTo>
                  <a:lnTo>
                    <a:pt x="482" y="244"/>
                  </a:lnTo>
                  <a:lnTo>
                    <a:pt x="498" y="256"/>
                  </a:lnTo>
                  <a:lnTo>
                    <a:pt x="505" y="251"/>
                  </a:lnTo>
                  <a:lnTo>
                    <a:pt x="522" y="288"/>
                  </a:lnTo>
                  <a:lnTo>
                    <a:pt x="531" y="297"/>
                  </a:lnTo>
                  <a:lnTo>
                    <a:pt x="576" y="297"/>
                  </a:lnTo>
                  <a:lnTo>
                    <a:pt x="608" y="267"/>
                  </a:lnTo>
                  <a:lnTo>
                    <a:pt x="607" y="239"/>
                  </a:lnTo>
                  <a:lnTo>
                    <a:pt x="596" y="240"/>
                  </a:lnTo>
                  <a:lnTo>
                    <a:pt x="575" y="189"/>
                  </a:lnTo>
                  <a:lnTo>
                    <a:pt x="600" y="206"/>
                  </a:lnTo>
                  <a:lnTo>
                    <a:pt x="633" y="290"/>
                  </a:lnTo>
                  <a:lnTo>
                    <a:pt x="631" y="332"/>
                  </a:lnTo>
                  <a:lnTo>
                    <a:pt x="627" y="301"/>
                  </a:lnTo>
                  <a:lnTo>
                    <a:pt x="622" y="297"/>
                  </a:lnTo>
                  <a:lnTo>
                    <a:pt x="562" y="335"/>
                  </a:lnTo>
                  <a:lnTo>
                    <a:pt x="545" y="361"/>
                  </a:lnTo>
                  <a:lnTo>
                    <a:pt x="524" y="371"/>
                  </a:lnTo>
                  <a:lnTo>
                    <a:pt x="519" y="381"/>
                  </a:lnTo>
                  <a:lnTo>
                    <a:pt x="476" y="426"/>
                  </a:lnTo>
                  <a:lnTo>
                    <a:pt x="480" y="415"/>
                  </a:lnTo>
                  <a:lnTo>
                    <a:pt x="513" y="379"/>
                  </a:lnTo>
                  <a:lnTo>
                    <a:pt x="516" y="348"/>
                  </a:lnTo>
                  <a:lnTo>
                    <a:pt x="508" y="332"/>
                  </a:lnTo>
                  <a:lnTo>
                    <a:pt x="506" y="331"/>
                  </a:lnTo>
                  <a:close/>
                </a:path>
              </a:pathLst>
            </a:custGeom>
            <a:solidFill>
              <a:srgbClr val="FFFFFF"/>
            </a:solidFill>
            <a:ln w="0">
              <a:solidFill>
                <a:schemeClr val="tx1"/>
              </a:solidFill>
              <a:round/>
              <a:headEnd/>
              <a:tailEnd/>
            </a:ln>
          </p:spPr>
          <p:txBody>
            <a:bodyPr/>
            <a:lstStyle/>
            <a:p>
              <a:endParaRPr lang="en-US"/>
            </a:p>
          </p:txBody>
        </p:sp>
        <p:sp>
          <p:nvSpPr>
            <p:cNvPr id="7184" name="Freeform 13"/>
            <p:cNvSpPr>
              <a:spLocks/>
            </p:cNvSpPr>
            <p:nvPr/>
          </p:nvSpPr>
          <p:spPr bwMode="auto">
            <a:xfrm>
              <a:off x="4490" y="1997"/>
              <a:ext cx="25" cy="23"/>
            </a:xfrm>
            <a:custGeom>
              <a:avLst/>
              <a:gdLst>
                <a:gd name="T0" fmla="*/ 0 w 66"/>
                <a:gd name="T1" fmla="*/ 9264 h 63"/>
                <a:gd name="T2" fmla="*/ 2606 w 66"/>
                <a:gd name="T3" fmla="*/ 11012 h 63"/>
                <a:gd name="T4" fmla="*/ 3207 w 66"/>
                <a:gd name="T5" fmla="*/ 9264 h 63"/>
                <a:gd name="T6" fmla="*/ 13229 w 66"/>
                <a:gd name="T7" fmla="*/ 5069 h 63"/>
                <a:gd name="T8" fmla="*/ 11826 w 66"/>
                <a:gd name="T9" fmla="*/ 2272 h 63"/>
                <a:gd name="T10" fmla="*/ 6414 w 66"/>
                <a:gd name="T11" fmla="*/ 0 h 63"/>
                <a:gd name="T12" fmla="*/ 2606 w 66"/>
                <a:gd name="T13" fmla="*/ 6991 h 63"/>
                <a:gd name="T14" fmla="*/ 0 w 66"/>
                <a:gd name="T15" fmla="*/ 9264 h 6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63"/>
                <a:gd name="T26" fmla="*/ 66 w 6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63">
                  <a:moveTo>
                    <a:pt x="0" y="53"/>
                  </a:moveTo>
                  <a:lnTo>
                    <a:pt x="13" y="63"/>
                  </a:lnTo>
                  <a:lnTo>
                    <a:pt x="16" y="53"/>
                  </a:lnTo>
                  <a:lnTo>
                    <a:pt x="66" y="29"/>
                  </a:lnTo>
                  <a:lnTo>
                    <a:pt x="59" y="13"/>
                  </a:lnTo>
                  <a:lnTo>
                    <a:pt x="32" y="0"/>
                  </a:lnTo>
                  <a:lnTo>
                    <a:pt x="13" y="40"/>
                  </a:lnTo>
                  <a:lnTo>
                    <a:pt x="0" y="53"/>
                  </a:lnTo>
                  <a:close/>
                </a:path>
              </a:pathLst>
            </a:custGeom>
            <a:solidFill>
              <a:srgbClr val="FFFFFF"/>
            </a:solidFill>
            <a:ln w="0">
              <a:solidFill>
                <a:schemeClr val="tx1"/>
              </a:solidFill>
              <a:round/>
              <a:headEnd/>
              <a:tailEnd/>
            </a:ln>
          </p:spPr>
          <p:txBody>
            <a:bodyPr/>
            <a:lstStyle/>
            <a:p>
              <a:endParaRPr lang="en-US"/>
            </a:p>
          </p:txBody>
        </p:sp>
        <p:sp>
          <p:nvSpPr>
            <p:cNvPr id="7185" name="Freeform 14"/>
            <p:cNvSpPr>
              <a:spLocks/>
            </p:cNvSpPr>
            <p:nvPr/>
          </p:nvSpPr>
          <p:spPr bwMode="auto">
            <a:xfrm>
              <a:off x="4529" y="1995"/>
              <a:ext cx="21" cy="15"/>
            </a:xfrm>
            <a:custGeom>
              <a:avLst/>
              <a:gdLst>
                <a:gd name="T0" fmla="*/ 0 w 49"/>
                <a:gd name="T1" fmla="*/ 5916 h 44"/>
                <a:gd name="T2" fmla="*/ 500 w 49"/>
                <a:gd name="T3" fmla="*/ 6556 h 44"/>
                <a:gd name="T4" fmla="*/ 8997 w 49"/>
                <a:gd name="T5" fmla="*/ 7035 h 44"/>
                <a:gd name="T6" fmla="*/ 12246 w 49"/>
                <a:gd name="T7" fmla="*/ 3038 h 44"/>
                <a:gd name="T8" fmla="*/ 11247 w 49"/>
                <a:gd name="T9" fmla="*/ 2238 h 44"/>
                <a:gd name="T10" fmla="*/ 8247 w 49"/>
                <a:gd name="T11" fmla="*/ 0 h 44"/>
                <a:gd name="T12" fmla="*/ 9997 w 49"/>
                <a:gd name="T13" fmla="*/ 2558 h 44"/>
                <a:gd name="T14" fmla="*/ 8247 w 49"/>
                <a:gd name="T15" fmla="*/ 4477 h 44"/>
                <a:gd name="T16" fmla="*/ 2999 w 49"/>
                <a:gd name="T17" fmla="*/ 6076 h 44"/>
                <a:gd name="T18" fmla="*/ 0 w 49"/>
                <a:gd name="T19" fmla="*/ 591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4"/>
                <a:gd name="T32" fmla="*/ 49 w 4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4">
                  <a:moveTo>
                    <a:pt x="0" y="37"/>
                  </a:moveTo>
                  <a:lnTo>
                    <a:pt x="2" y="41"/>
                  </a:lnTo>
                  <a:lnTo>
                    <a:pt x="36" y="44"/>
                  </a:lnTo>
                  <a:lnTo>
                    <a:pt x="49" y="19"/>
                  </a:lnTo>
                  <a:lnTo>
                    <a:pt x="45" y="14"/>
                  </a:lnTo>
                  <a:lnTo>
                    <a:pt x="33" y="0"/>
                  </a:lnTo>
                  <a:lnTo>
                    <a:pt x="40" y="16"/>
                  </a:lnTo>
                  <a:lnTo>
                    <a:pt x="33" y="28"/>
                  </a:lnTo>
                  <a:lnTo>
                    <a:pt x="12" y="38"/>
                  </a:lnTo>
                  <a:lnTo>
                    <a:pt x="0" y="37"/>
                  </a:lnTo>
                  <a:close/>
                </a:path>
              </a:pathLst>
            </a:custGeom>
            <a:solidFill>
              <a:srgbClr val="FFFFFF"/>
            </a:solidFill>
            <a:ln w="0">
              <a:solidFill>
                <a:schemeClr val="tx1"/>
              </a:solidFill>
              <a:round/>
              <a:headEnd/>
              <a:tailEnd/>
            </a:ln>
          </p:spPr>
          <p:txBody>
            <a:bodyPr/>
            <a:lstStyle/>
            <a:p>
              <a:endParaRPr lang="en-US"/>
            </a:p>
          </p:txBody>
        </p:sp>
        <p:sp>
          <p:nvSpPr>
            <p:cNvPr id="7186" name="Freeform 15"/>
            <p:cNvSpPr>
              <a:spLocks/>
            </p:cNvSpPr>
            <p:nvPr/>
          </p:nvSpPr>
          <p:spPr bwMode="auto">
            <a:xfrm>
              <a:off x="3912" y="2274"/>
              <a:ext cx="347" cy="186"/>
            </a:xfrm>
            <a:custGeom>
              <a:avLst/>
              <a:gdLst>
                <a:gd name="T0" fmla="*/ 54647 w 855"/>
                <a:gd name="T1" fmla="*/ 16967 h 533"/>
                <a:gd name="T2" fmla="*/ 79629 w 855"/>
                <a:gd name="T3" fmla="*/ 12645 h 533"/>
                <a:gd name="T4" fmla="*/ 85428 w 855"/>
                <a:gd name="T5" fmla="*/ 11525 h 533"/>
                <a:gd name="T6" fmla="*/ 98365 w 855"/>
                <a:gd name="T7" fmla="*/ 9284 h 533"/>
                <a:gd name="T8" fmla="*/ 106618 w 855"/>
                <a:gd name="T9" fmla="*/ 7683 h 533"/>
                <a:gd name="T10" fmla="*/ 115317 w 855"/>
                <a:gd name="T11" fmla="*/ 5922 h 533"/>
                <a:gd name="T12" fmla="*/ 128254 w 855"/>
                <a:gd name="T13" fmla="*/ 3361 h 533"/>
                <a:gd name="T14" fmla="*/ 138514 w 855"/>
                <a:gd name="T15" fmla="*/ 1280 h 533"/>
                <a:gd name="T16" fmla="*/ 146767 w 855"/>
                <a:gd name="T17" fmla="*/ 2721 h 533"/>
                <a:gd name="T18" fmla="*/ 151005 w 855"/>
                <a:gd name="T19" fmla="*/ 16006 h 533"/>
                <a:gd name="T20" fmla="*/ 152566 w 855"/>
                <a:gd name="T21" fmla="*/ 20648 h 533"/>
                <a:gd name="T22" fmla="*/ 153012 w 855"/>
                <a:gd name="T23" fmla="*/ 21929 h 533"/>
                <a:gd name="T24" fmla="*/ 154351 w 855"/>
                <a:gd name="T25" fmla="*/ 26570 h 533"/>
                <a:gd name="T26" fmla="*/ 159258 w 855"/>
                <a:gd name="T27" fmla="*/ 41136 h 533"/>
                <a:gd name="T28" fmla="*/ 161935 w 855"/>
                <a:gd name="T29" fmla="*/ 49940 h 533"/>
                <a:gd name="T30" fmla="*/ 163050 w 855"/>
                <a:gd name="T31" fmla="*/ 53301 h 533"/>
                <a:gd name="T32" fmla="*/ 178886 w 855"/>
                <a:gd name="T33" fmla="*/ 55542 h 533"/>
                <a:gd name="T34" fmla="*/ 190485 w 855"/>
                <a:gd name="T35" fmla="*/ 53301 h 533"/>
                <a:gd name="T36" fmla="*/ 181563 w 855"/>
                <a:gd name="T37" fmla="*/ 76670 h 533"/>
                <a:gd name="T38" fmla="*/ 171972 w 855"/>
                <a:gd name="T39" fmla="*/ 81632 h 533"/>
                <a:gd name="T40" fmla="*/ 162827 w 855"/>
                <a:gd name="T41" fmla="*/ 74910 h 533"/>
                <a:gd name="T42" fmla="*/ 157920 w 855"/>
                <a:gd name="T43" fmla="*/ 68987 h 533"/>
                <a:gd name="T44" fmla="*/ 154351 w 855"/>
                <a:gd name="T45" fmla="*/ 68507 h 533"/>
                <a:gd name="T46" fmla="*/ 147659 w 855"/>
                <a:gd name="T47" fmla="*/ 71708 h 533"/>
                <a:gd name="T48" fmla="*/ 141637 w 855"/>
                <a:gd name="T49" fmla="*/ 59384 h 533"/>
                <a:gd name="T50" fmla="*/ 138960 w 855"/>
                <a:gd name="T51" fmla="*/ 49460 h 533"/>
                <a:gd name="T52" fmla="*/ 139852 w 855"/>
                <a:gd name="T53" fmla="*/ 43858 h 533"/>
                <a:gd name="T54" fmla="*/ 134276 w 855"/>
                <a:gd name="T55" fmla="*/ 43858 h 533"/>
                <a:gd name="T56" fmla="*/ 139630 w 855"/>
                <a:gd name="T57" fmla="*/ 36494 h 533"/>
                <a:gd name="T58" fmla="*/ 133607 w 855"/>
                <a:gd name="T59" fmla="*/ 27851 h 533"/>
                <a:gd name="T60" fmla="*/ 139630 w 855"/>
                <a:gd name="T61" fmla="*/ 9124 h 533"/>
                <a:gd name="T62" fmla="*/ 131823 w 855"/>
                <a:gd name="T63" fmla="*/ 20328 h 533"/>
                <a:gd name="T64" fmla="*/ 127585 w 855"/>
                <a:gd name="T65" fmla="*/ 24010 h 533"/>
                <a:gd name="T66" fmla="*/ 122454 w 855"/>
                <a:gd name="T67" fmla="*/ 29772 h 533"/>
                <a:gd name="T68" fmla="*/ 126246 w 855"/>
                <a:gd name="T69" fmla="*/ 50580 h 533"/>
                <a:gd name="T70" fmla="*/ 137622 w 855"/>
                <a:gd name="T71" fmla="*/ 67547 h 533"/>
                <a:gd name="T72" fmla="*/ 138737 w 855"/>
                <a:gd name="T73" fmla="*/ 73309 h 533"/>
                <a:gd name="T74" fmla="*/ 138737 w 855"/>
                <a:gd name="T75" fmla="*/ 79392 h 533"/>
                <a:gd name="T76" fmla="*/ 122454 w 855"/>
                <a:gd name="T77" fmla="*/ 76991 h 533"/>
                <a:gd name="T78" fmla="*/ 117101 w 855"/>
                <a:gd name="T79" fmla="*/ 75550 h 533"/>
                <a:gd name="T80" fmla="*/ 106172 w 855"/>
                <a:gd name="T81" fmla="*/ 73469 h 533"/>
                <a:gd name="T82" fmla="*/ 104834 w 855"/>
                <a:gd name="T83" fmla="*/ 60984 h 533"/>
                <a:gd name="T84" fmla="*/ 105949 w 855"/>
                <a:gd name="T85" fmla="*/ 57463 h 533"/>
                <a:gd name="T86" fmla="*/ 106841 w 855"/>
                <a:gd name="T87" fmla="*/ 53141 h 533"/>
                <a:gd name="T88" fmla="*/ 111079 w 855"/>
                <a:gd name="T89" fmla="*/ 47219 h 533"/>
                <a:gd name="T90" fmla="*/ 102826 w 855"/>
                <a:gd name="T91" fmla="*/ 45778 h 533"/>
                <a:gd name="T92" fmla="*/ 96135 w 855"/>
                <a:gd name="T93" fmla="*/ 45138 h 533"/>
                <a:gd name="T94" fmla="*/ 90558 w 855"/>
                <a:gd name="T95" fmla="*/ 42897 h 533"/>
                <a:gd name="T96" fmla="*/ 83644 w 855"/>
                <a:gd name="T97" fmla="*/ 34894 h 533"/>
                <a:gd name="T98" fmla="*/ 74053 w 855"/>
                <a:gd name="T99" fmla="*/ 33133 h 533"/>
                <a:gd name="T100" fmla="*/ 68030 w 855"/>
                <a:gd name="T101" fmla="*/ 25770 h 533"/>
                <a:gd name="T102" fmla="*/ 58662 w 855"/>
                <a:gd name="T103" fmla="*/ 21288 h 533"/>
                <a:gd name="T104" fmla="*/ 46171 w 855"/>
                <a:gd name="T105" fmla="*/ 22729 h 533"/>
                <a:gd name="T106" fmla="*/ 42157 w 855"/>
                <a:gd name="T107" fmla="*/ 29292 h 533"/>
                <a:gd name="T108" fmla="*/ 34573 w 855"/>
                <a:gd name="T109" fmla="*/ 29772 h 533"/>
                <a:gd name="T110" fmla="*/ 18736 w 855"/>
                <a:gd name="T111" fmla="*/ 34894 h 533"/>
                <a:gd name="T112" fmla="*/ 12045 w 855"/>
                <a:gd name="T113" fmla="*/ 43537 h 533"/>
                <a:gd name="T114" fmla="*/ 4684 w 855"/>
                <a:gd name="T115" fmla="*/ 50740 h 533"/>
                <a:gd name="T116" fmla="*/ 1338 w 855"/>
                <a:gd name="T117" fmla="*/ 26250 h 533"/>
                <a:gd name="T118" fmla="*/ 15613 w 855"/>
                <a:gd name="T119" fmla="*/ 23850 h 533"/>
                <a:gd name="T120" fmla="*/ 23866 w 855"/>
                <a:gd name="T121" fmla="*/ 22409 h 533"/>
                <a:gd name="T122" fmla="*/ 37250 w 855"/>
                <a:gd name="T123" fmla="*/ 20168 h 533"/>
                <a:gd name="T124" fmla="*/ 43718 w 855"/>
                <a:gd name="T125" fmla="*/ 19048 h 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5"/>
                <a:gd name="T190" fmla="*/ 0 h 533"/>
                <a:gd name="T191" fmla="*/ 855 w 855"/>
                <a:gd name="T192" fmla="*/ 533 h 5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5" h="533">
                  <a:moveTo>
                    <a:pt x="202" y="118"/>
                  </a:moveTo>
                  <a:lnTo>
                    <a:pt x="219" y="113"/>
                  </a:lnTo>
                  <a:lnTo>
                    <a:pt x="245" y="106"/>
                  </a:lnTo>
                  <a:lnTo>
                    <a:pt x="262" y="102"/>
                  </a:lnTo>
                  <a:lnTo>
                    <a:pt x="351" y="81"/>
                  </a:lnTo>
                  <a:lnTo>
                    <a:pt x="357" y="79"/>
                  </a:lnTo>
                  <a:lnTo>
                    <a:pt x="359" y="79"/>
                  </a:lnTo>
                  <a:lnTo>
                    <a:pt x="364" y="78"/>
                  </a:lnTo>
                  <a:lnTo>
                    <a:pt x="383" y="72"/>
                  </a:lnTo>
                  <a:lnTo>
                    <a:pt x="402" y="68"/>
                  </a:lnTo>
                  <a:lnTo>
                    <a:pt x="431" y="59"/>
                  </a:lnTo>
                  <a:lnTo>
                    <a:pt x="441" y="58"/>
                  </a:lnTo>
                  <a:lnTo>
                    <a:pt x="454" y="54"/>
                  </a:lnTo>
                  <a:lnTo>
                    <a:pt x="459" y="52"/>
                  </a:lnTo>
                  <a:lnTo>
                    <a:pt x="478" y="48"/>
                  </a:lnTo>
                  <a:lnTo>
                    <a:pt x="489" y="45"/>
                  </a:lnTo>
                  <a:lnTo>
                    <a:pt x="510" y="38"/>
                  </a:lnTo>
                  <a:lnTo>
                    <a:pt x="517" y="37"/>
                  </a:lnTo>
                  <a:lnTo>
                    <a:pt x="526" y="35"/>
                  </a:lnTo>
                  <a:lnTo>
                    <a:pt x="529" y="34"/>
                  </a:lnTo>
                  <a:lnTo>
                    <a:pt x="575" y="21"/>
                  </a:lnTo>
                  <a:lnTo>
                    <a:pt x="577" y="21"/>
                  </a:lnTo>
                  <a:lnTo>
                    <a:pt x="594" y="17"/>
                  </a:lnTo>
                  <a:lnTo>
                    <a:pt x="621" y="8"/>
                  </a:lnTo>
                  <a:lnTo>
                    <a:pt x="639" y="4"/>
                  </a:lnTo>
                  <a:lnTo>
                    <a:pt x="654" y="0"/>
                  </a:lnTo>
                  <a:lnTo>
                    <a:pt x="658" y="17"/>
                  </a:lnTo>
                  <a:lnTo>
                    <a:pt x="659" y="21"/>
                  </a:lnTo>
                  <a:lnTo>
                    <a:pt x="677" y="99"/>
                  </a:lnTo>
                  <a:lnTo>
                    <a:pt x="677" y="100"/>
                  </a:lnTo>
                  <a:lnTo>
                    <a:pt x="679" y="108"/>
                  </a:lnTo>
                  <a:lnTo>
                    <a:pt x="682" y="122"/>
                  </a:lnTo>
                  <a:lnTo>
                    <a:pt x="684" y="129"/>
                  </a:lnTo>
                  <a:lnTo>
                    <a:pt x="685" y="133"/>
                  </a:lnTo>
                  <a:lnTo>
                    <a:pt x="685" y="136"/>
                  </a:lnTo>
                  <a:lnTo>
                    <a:pt x="686" y="137"/>
                  </a:lnTo>
                  <a:lnTo>
                    <a:pt x="691" y="160"/>
                  </a:lnTo>
                  <a:lnTo>
                    <a:pt x="692" y="163"/>
                  </a:lnTo>
                  <a:lnTo>
                    <a:pt x="692" y="166"/>
                  </a:lnTo>
                  <a:lnTo>
                    <a:pt x="702" y="207"/>
                  </a:lnTo>
                  <a:lnTo>
                    <a:pt x="713" y="254"/>
                  </a:lnTo>
                  <a:lnTo>
                    <a:pt x="714" y="257"/>
                  </a:lnTo>
                  <a:lnTo>
                    <a:pt x="717" y="275"/>
                  </a:lnTo>
                  <a:lnTo>
                    <a:pt x="724" y="305"/>
                  </a:lnTo>
                  <a:lnTo>
                    <a:pt x="726" y="312"/>
                  </a:lnTo>
                  <a:lnTo>
                    <a:pt x="727" y="315"/>
                  </a:lnTo>
                  <a:lnTo>
                    <a:pt x="730" y="325"/>
                  </a:lnTo>
                  <a:lnTo>
                    <a:pt x="731" y="333"/>
                  </a:lnTo>
                  <a:lnTo>
                    <a:pt x="738" y="363"/>
                  </a:lnTo>
                  <a:lnTo>
                    <a:pt x="773" y="354"/>
                  </a:lnTo>
                  <a:lnTo>
                    <a:pt x="802" y="347"/>
                  </a:lnTo>
                  <a:lnTo>
                    <a:pt x="822" y="342"/>
                  </a:lnTo>
                  <a:lnTo>
                    <a:pt x="841" y="336"/>
                  </a:lnTo>
                  <a:lnTo>
                    <a:pt x="854" y="333"/>
                  </a:lnTo>
                  <a:lnTo>
                    <a:pt x="855" y="356"/>
                  </a:lnTo>
                  <a:lnTo>
                    <a:pt x="843" y="466"/>
                  </a:lnTo>
                  <a:lnTo>
                    <a:pt x="814" y="479"/>
                  </a:lnTo>
                  <a:lnTo>
                    <a:pt x="802" y="483"/>
                  </a:lnTo>
                  <a:lnTo>
                    <a:pt x="775" y="495"/>
                  </a:lnTo>
                  <a:lnTo>
                    <a:pt x="771" y="510"/>
                  </a:lnTo>
                  <a:lnTo>
                    <a:pt x="754" y="509"/>
                  </a:lnTo>
                  <a:lnTo>
                    <a:pt x="729" y="533"/>
                  </a:lnTo>
                  <a:lnTo>
                    <a:pt x="730" y="468"/>
                  </a:lnTo>
                  <a:lnTo>
                    <a:pt x="710" y="474"/>
                  </a:lnTo>
                  <a:lnTo>
                    <a:pt x="718" y="439"/>
                  </a:lnTo>
                  <a:lnTo>
                    <a:pt x="708" y="431"/>
                  </a:lnTo>
                  <a:lnTo>
                    <a:pt x="706" y="431"/>
                  </a:lnTo>
                  <a:lnTo>
                    <a:pt x="705" y="438"/>
                  </a:lnTo>
                  <a:lnTo>
                    <a:pt x="692" y="428"/>
                  </a:lnTo>
                  <a:lnTo>
                    <a:pt x="689" y="407"/>
                  </a:lnTo>
                  <a:lnTo>
                    <a:pt x="686" y="441"/>
                  </a:lnTo>
                  <a:lnTo>
                    <a:pt x="662" y="448"/>
                  </a:lnTo>
                  <a:lnTo>
                    <a:pt x="645" y="434"/>
                  </a:lnTo>
                  <a:lnTo>
                    <a:pt x="620" y="383"/>
                  </a:lnTo>
                  <a:lnTo>
                    <a:pt x="635" y="371"/>
                  </a:lnTo>
                  <a:lnTo>
                    <a:pt x="622" y="344"/>
                  </a:lnTo>
                  <a:lnTo>
                    <a:pt x="646" y="336"/>
                  </a:lnTo>
                  <a:lnTo>
                    <a:pt x="623" y="309"/>
                  </a:lnTo>
                  <a:lnTo>
                    <a:pt x="611" y="333"/>
                  </a:lnTo>
                  <a:lnTo>
                    <a:pt x="606" y="306"/>
                  </a:lnTo>
                  <a:lnTo>
                    <a:pt x="627" y="274"/>
                  </a:lnTo>
                  <a:lnTo>
                    <a:pt x="613" y="249"/>
                  </a:lnTo>
                  <a:lnTo>
                    <a:pt x="615" y="261"/>
                  </a:lnTo>
                  <a:lnTo>
                    <a:pt x="602" y="274"/>
                  </a:lnTo>
                  <a:lnTo>
                    <a:pt x="598" y="224"/>
                  </a:lnTo>
                  <a:lnTo>
                    <a:pt x="611" y="238"/>
                  </a:lnTo>
                  <a:lnTo>
                    <a:pt x="626" y="228"/>
                  </a:lnTo>
                  <a:lnTo>
                    <a:pt x="622" y="200"/>
                  </a:lnTo>
                  <a:lnTo>
                    <a:pt x="604" y="196"/>
                  </a:lnTo>
                  <a:lnTo>
                    <a:pt x="599" y="174"/>
                  </a:lnTo>
                  <a:lnTo>
                    <a:pt x="614" y="123"/>
                  </a:lnTo>
                  <a:lnTo>
                    <a:pt x="636" y="110"/>
                  </a:lnTo>
                  <a:lnTo>
                    <a:pt x="626" y="57"/>
                  </a:lnTo>
                  <a:lnTo>
                    <a:pt x="613" y="65"/>
                  </a:lnTo>
                  <a:lnTo>
                    <a:pt x="611" y="105"/>
                  </a:lnTo>
                  <a:lnTo>
                    <a:pt x="591" y="127"/>
                  </a:lnTo>
                  <a:lnTo>
                    <a:pt x="588" y="147"/>
                  </a:lnTo>
                  <a:lnTo>
                    <a:pt x="578" y="133"/>
                  </a:lnTo>
                  <a:lnTo>
                    <a:pt x="572" y="150"/>
                  </a:lnTo>
                  <a:lnTo>
                    <a:pt x="573" y="166"/>
                  </a:lnTo>
                  <a:lnTo>
                    <a:pt x="549" y="184"/>
                  </a:lnTo>
                  <a:lnTo>
                    <a:pt x="549" y="186"/>
                  </a:lnTo>
                  <a:lnTo>
                    <a:pt x="571" y="204"/>
                  </a:lnTo>
                  <a:lnTo>
                    <a:pt x="581" y="241"/>
                  </a:lnTo>
                  <a:lnTo>
                    <a:pt x="566" y="316"/>
                  </a:lnTo>
                  <a:lnTo>
                    <a:pt x="575" y="330"/>
                  </a:lnTo>
                  <a:lnTo>
                    <a:pt x="590" y="391"/>
                  </a:lnTo>
                  <a:lnTo>
                    <a:pt x="617" y="422"/>
                  </a:lnTo>
                  <a:lnTo>
                    <a:pt x="614" y="442"/>
                  </a:lnTo>
                  <a:lnTo>
                    <a:pt x="623" y="444"/>
                  </a:lnTo>
                  <a:lnTo>
                    <a:pt x="622" y="458"/>
                  </a:lnTo>
                  <a:lnTo>
                    <a:pt x="639" y="492"/>
                  </a:lnTo>
                  <a:lnTo>
                    <a:pt x="646" y="517"/>
                  </a:lnTo>
                  <a:lnTo>
                    <a:pt x="622" y="496"/>
                  </a:lnTo>
                  <a:lnTo>
                    <a:pt x="617" y="505"/>
                  </a:lnTo>
                  <a:lnTo>
                    <a:pt x="582" y="478"/>
                  </a:lnTo>
                  <a:lnTo>
                    <a:pt x="549" y="481"/>
                  </a:lnTo>
                  <a:lnTo>
                    <a:pt x="539" y="461"/>
                  </a:lnTo>
                  <a:lnTo>
                    <a:pt x="534" y="475"/>
                  </a:lnTo>
                  <a:lnTo>
                    <a:pt x="525" y="472"/>
                  </a:lnTo>
                  <a:lnTo>
                    <a:pt x="505" y="439"/>
                  </a:lnTo>
                  <a:lnTo>
                    <a:pt x="483" y="447"/>
                  </a:lnTo>
                  <a:lnTo>
                    <a:pt x="476" y="459"/>
                  </a:lnTo>
                  <a:lnTo>
                    <a:pt x="461" y="461"/>
                  </a:lnTo>
                  <a:lnTo>
                    <a:pt x="454" y="418"/>
                  </a:lnTo>
                  <a:lnTo>
                    <a:pt x="470" y="381"/>
                  </a:lnTo>
                  <a:lnTo>
                    <a:pt x="469" y="369"/>
                  </a:lnTo>
                  <a:lnTo>
                    <a:pt x="469" y="367"/>
                  </a:lnTo>
                  <a:lnTo>
                    <a:pt x="475" y="359"/>
                  </a:lnTo>
                  <a:lnTo>
                    <a:pt x="481" y="343"/>
                  </a:lnTo>
                  <a:lnTo>
                    <a:pt x="479" y="337"/>
                  </a:lnTo>
                  <a:lnTo>
                    <a:pt x="479" y="332"/>
                  </a:lnTo>
                  <a:lnTo>
                    <a:pt x="479" y="330"/>
                  </a:lnTo>
                  <a:lnTo>
                    <a:pt x="490" y="310"/>
                  </a:lnTo>
                  <a:lnTo>
                    <a:pt x="498" y="295"/>
                  </a:lnTo>
                  <a:lnTo>
                    <a:pt x="476" y="278"/>
                  </a:lnTo>
                  <a:lnTo>
                    <a:pt x="466" y="278"/>
                  </a:lnTo>
                  <a:lnTo>
                    <a:pt x="461" y="286"/>
                  </a:lnTo>
                  <a:lnTo>
                    <a:pt x="458" y="293"/>
                  </a:lnTo>
                  <a:lnTo>
                    <a:pt x="452" y="285"/>
                  </a:lnTo>
                  <a:lnTo>
                    <a:pt x="431" y="282"/>
                  </a:lnTo>
                  <a:lnTo>
                    <a:pt x="430" y="272"/>
                  </a:lnTo>
                  <a:lnTo>
                    <a:pt x="414" y="266"/>
                  </a:lnTo>
                  <a:lnTo>
                    <a:pt x="406" y="268"/>
                  </a:lnTo>
                  <a:lnTo>
                    <a:pt x="377" y="255"/>
                  </a:lnTo>
                  <a:lnTo>
                    <a:pt x="383" y="225"/>
                  </a:lnTo>
                  <a:lnTo>
                    <a:pt x="375" y="218"/>
                  </a:lnTo>
                  <a:lnTo>
                    <a:pt x="346" y="207"/>
                  </a:lnTo>
                  <a:lnTo>
                    <a:pt x="339" y="204"/>
                  </a:lnTo>
                  <a:lnTo>
                    <a:pt x="332" y="207"/>
                  </a:lnTo>
                  <a:lnTo>
                    <a:pt x="326" y="205"/>
                  </a:lnTo>
                  <a:lnTo>
                    <a:pt x="322" y="181"/>
                  </a:lnTo>
                  <a:lnTo>
                    <a:pt x="305" y="161"/>
                  </a:lnTo>
                  <a:lnTo>
                    <a:pt x="290" y="127"/>
                  </a:lnTo>
                  <a:lnTo>
                    <a:pt x="268" y="137"/>
                  </a:lnTo>
                  <a:lnTo>
                    <a:pt x="263" y="133"/>
                  </a:lnTo>
                  <a:lnTo>
                    <a:pt x="243" y="118"/>
                  </a:lnTo>
                  <a:lnTo>
                    <a:pt x="221" y="142"/>
                  </a:lnTo>
                  <a:lnTo>
                    <a:pt x="207" y="142"/>
                  </a:lnTo>
                  <a:lnTo>
                    <a:pt x="200" y="146"/>
                  </a:lnTo>
                  <a:lnTo>
                    <a:pt x="202" y="152"/>
                  </a:lnTo>
                  <a:lnTo>
                    <a:pt x="189" y="183"/>
                  </a:lnTo>
                  <a:lnTo>
                    <a:pt x="183" y="183"/>
                  </a:lnTo>
                  <a:lnTo>
                    <a:pt x="160" y="183"/>
                  </a:lnTo>
                  <a:lnTo>
                    <a:pt x="155" y="186"/>
                  </a:lnTo>
                  <a:lnTo>
                    <a:pt x="125" y="164"/>
                  </a:lnTo>
                  <a:lnTo>
                    <a:pt x="96" y="222"/>
                  </a:lnTo>
                  <a:lnTo>
                    <a:pt x="84" y="218"/>
                  </a:lnTo>
                  <a:lnTo>
                    <a:pt x="63" y="255"/>
                  </a:lnTo>
                  <a:lnTo>
                    <a:pt x="56" y="264"/>
                  </a:lnTo>
                  <a:lnTo>
                    <a:pt x="54" y="272"/>
                  </a:lnTo>
                  <a:lnTo>
                    <a:pt x="37" y="292"/>
                  </a:lnTo>
                  <a:lnTo>
                    <a:pt x="23" y="317"/>
                  </a:lnTo>
                  <a:lnTo>
                    <a:pt x="21" y="317"/>
                  </a:lnTo>
                  <a:lnTo>
                    <a:pt x="7" y="221"/>
                  </a:lnTo>
                  <a:lnTo>
                    <a:pt x="0" y="166"/>
                  </a:lnTo>
                  <a:lnTo>
                    <a:pt x="6" y="164"/>
                  </a:lnTo>
                  <a:lnTo>
                    <a:pt x="11" y="163"/>
                  </a:lnTo>
                  <a:lnTo>
                    <a:pt x="15" y="161"/>
                  </a:lnTo>
                  <a:lnTo>
                    <a:pt x="70" y="149"/>
                  </a:lnTo>
                  <a:lnTo>
                    <a:pt x="77" y="147"/>
                  </a:lnTo>
                  <a:lnTo>
                    <a:pt x="100" y="142"/>
                  </a:lnTo>
                  <a:lnTo>
                    <a:pt x="107" y="140"/>
                  </a:lnTo>
                  <a:lnTo>
                    <a:pt x="112" y="139"/>
                  </a:lnTo>
                  <a:lnTo>
                    <a:pt x="119" y="137"/>
                  </a:lnTo>
                  <a:lnTo>
                    <a:pt x="167" y="126"/>
                  </a:lnTo>
                  <a:lnTo>
                    <a:pt x="174" y="123"/>
                  </a:lnTo>
                  <a:lnTo>
                    <a:pt x="195" y="119"/>
                  </a:lnTo>
                  <a:lnTo>
                    <a:pt x="196" y="119"/>
                  </a:lnTo>
                  <a:lnTo>
                    <a:pt x="202" y="118"/>
                  </a:lnTo>
                  <a:close/>
                </a:path>
              </a:pathLst>
            </a:custGeom>
            <a:solidFill>
              <a:srgbClr val="CC3300"/>
            </a:solidFill>
            <a:ln w="0">
              <a:solidFill>
                <a:schemeClr val="tx1"/>
              </a:solidFill>
              <a:round/>
              <a:headEnd/>
              <a:tailEnd/>
            </a:ln>
          </p:spPr>
          <p:txBody>
            <a:bodyPr/>
            <a:lstStyle/>
            <a:p>
              <a:endParaRPr lang="en-US"/>
            </a:p>
          </p:txBody>
        </p:sp>
        <p:sp>
          <p:nvSpPr>
            <p:cNvPr id="7187" name="Freeform 16"/>
            <p:cNvSpPr>
              <a:spLocks/>
            </p:cNvSpPr>
            <p:nvPr/>
          </p:nvSpPr>
          <p:spPr bwMode="auto">
            <a:xfrm>
              <a:off x="4375" y="1365"/>
              <a:ext cx="281" cy="476"/>
            </a:xfrm>
            <a:custGeom>
              <a:avLst/>
              <a:gdLst>
                <a:gd name="T0" fmla="*/ 20112 w 696"/>
                <a:gd name="T1" fmla="*/ 179110 h 1357"/>
                <a:gd name="T2" fmla="*/ 15692 w 696"/>
                <a:gd name="T3" fmla="*/ 166305 h 1357"/>
                <a:gd name="T4" fmla="*/ 663 w 696"/>
                <a:gd name="T5" fmla="*/ 124323 h 1357"/>
                <a:gd name="T6" fmla="*/ 1105 w 696"/>
                <a:gd name="T7" fmla="*/ 117191 h 1357"/>
                <a:gd name="T8" fmla="*/ 8177 w 696"/>
                <a:gd name="T9" fmla="*/ 118812 h 1357"/>
                <a:gd name="T10" fmla="*/ 13924 w 696"/>
                <a:gd name="T11" fmla="*/ 111356 h 1357"/>
                <a:gd name="T12" fmla="*/ 12819 w 696"/>
                <a:gd name="T13" fmla="*/ 98227 h 1357"/>
                <a:gd name="T14" fmla="*/ 20112 w 696"/>
                <a:gd name="T15" fmla="*/ 82828 h 1357"/>
                <a:gd name="T16" fmla="*/ 17018 w 696"/>
                <a:gd name="T17" fmla="*/ 74724 h 1357"/>
                <a:gd name="T18" fmla="*/ 19891 w 696"/>
                <a:gd name="T19" fmla="*/ 59325 h 1357"/>
                <a:gd name="T20" fmla="*/ 17902 w 696"/>
                <a:gd name="T21" fmla="*/ 46034 h 1357"/>
                <a:gd name="T22" fmla="*/ 41550 w 696"/>
                <a:gd name="T23" fmla="*/ 10212 h 1357"/>
                <a:gd name="T24" fmla="*/ 58347 w 696"/>
                <a:gd name="T25" fmla="*/ 8105 h 1357"/>
                <a:gd name="T26" fmla="*/ 68734 w 696"/>
                <a:gd name="T27" fmla="*/ 0 h 1357"/>
                <a:gd name="T28" fmla="*/ 85310 w 696"/>
                <a:gd name="T29" fmla="*/ 7618 h 1357"/>
                <a:gd name="T30" fmla="*/ 110063 w 696"/>
                <a:gd name="T31" fmla="*/ 71806 h 1357"/>
                <a:gd name="T32" fmla="*/ 123766 w 696"/>
                <a:gd name="T33" fmla="*/ 71806 h 1357"/>
                <a:gd name="T34" fmla="*/ 134595 w 696"/>
                <a:gd name="T35" fmla="*/ 92230 h 1357"/>
                <a:gd name="T36" fmla="*/ 135921 w 696"/>
                <a:gd name="T37" fmla="*/ 89150 h 1357"/>
                <a:gd name="T38" fmla="*/ 150508 w 696"/>
                <a:gd name="T39" fmla="*/ 97903 h 1357"/>
                <a:gd name="T40" fmla="*/ 146751 w 696"/>
                <a:gd name="T41" fmla="*/ 114436 h 1357"/>
                <a:gd name="T42" fmla="*/ 145867 w 696"/>
                <a:gd name="T43" fmla="*/ 115408 h 1357"/>
                <a:gd name="T44" fmla="*/ 141668 w 696"/>
                <a:gd name="T45" fmla="*/ 115895 h 1357"/>
                <a:gd name="T46" fmla="*/ 138353 w 696"/>
                <a:gd name="T47" fmla="*/ 120271 h 1357"/>
                <a:gd name="T48" fmla="*/ 136363 w 696"/>
                <a:gd name="T49" fmla="*/ 126431 h 1357"/>
                <a:gd name="T50" fmla="*/ 128407 w 696"/>
                <a:gd name="T51" fmla="*/ 125782 h 1357"/>
                <a:gd name="T52" fmla="*/ 124871 w 696"/>
                <a:gd name="T53" fmla="*/ 131455 h 1357"/>
                <a:gd name="T54" fmla="*/ 122661 w 696"/>
                <a:gd name="T55" fmla="*/ 136156 h 1357"/>
                <a:gd name="T56" fmla="*/ 110726 w 696"/>
                <a:gd name="T57" fmla="*/ 142964 h 1357"/>
                <a:gd name="T58" fmla="*/ 106085 w 696"/>
                <a:gd name="T59" fmla="*/ 140695 h 1357"/>
                <a:gd name="T60" fmla="*/ 94592 w 696"/>
                <a:gd name="T61" fmla="*/ 144423 h 1357"/>
                <a:gd name="T62" fmla="*/ 92603 w 696"/>
                <a:gd name="T63" fmla="*/ 135184 h 1357"/>
                <a:gd name="T64" fmla="*/ 88625 w 696"/>
                <a:gd name="T65" fmla="*/ 142802 h 1357"/>
                <a:gd name="T66" fmla="*/ 88183 w 696"/>
                <a:gd name="T67" fmla="*/ 155445 h 1357"/>
                <a:gd name="T68" fmla="*/ 83100 w 696"/>
                <a:gd name="T69" fmla="*/ 169223 h 1357"/>
                <a:gd name="T70" fmla="*/ 76912 w 696"/>
                <a:gd name="T71" fmla="*/ 170843 h 1357"/>
                <a:gd name="T72" fmla="*/ 72712 w 696"/>
                <a:gd name="T73" fmla="*/ 175382 h 1357"/>
                <a:gd name="T74" fmla="*/ 69176 w 696"/>
                <a:gd name="T75" fmla="*/ 179272 h 1357"/>
                <a:gd name="T76" fmla="*/ 64093 w 696"/>
                <a:gd name="T77" fmla="*/ 180731 h 1357"/>
                <a:gd name="T78" fmla="*/ 60557 w 696"/>
                <a:gd name="T79" fmla="*/ 183325 h 1357"/>
                <a:gd name="T80" fmla="*/ 54147 w 696"/>
                <a:gd name="T81" fmla="*/ 189160 h 1357"/>
                <a:gd name="T82" fmla="*/ 54811 w 696"/>
                <a:gd name="T83" fmla="*/ 193536 h 1357"/>
                <a:gd name="T84" fmla="*/ 50169 w 696"/>
                <a:gd name="T85" fmla="*/ 194671 h 1357"/>
                <a:gd name="T86" fmla="*/ 50390 w 696"/>
                <a:gd name="T87" fmla="*/ 198399 h 1357"/>
                <a:gd name="T88" fmla="*/ 45307 w 696"/>
                <a:gd name="T89" fmla="*/ 210069 h 1357"/>
                <a:gd name="T90" fmla="*/ 43981 w 696"/>
                <a:gd name="T91" fmla="*/ 219957 h 1357"/>
                <a:gd name="T92" fmla="*/ 38898 w 696"/>
                <a:gd name="T93" fmla="*/ 218174 h 1357"/>
                <a:gd name="T94" fmla="*/ 30499 w 696"/>
                <a:gd name="T95" fmla="*/ 209421 h 1357"/>
                <a:gd name="T96" fmla="*/ 23869 w 696"/>
                <a:gd name="T97" fmla="*/ 190619 h 1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6"/>
                <a:gd name="T148" fmla="*/ 0 h 1357"/>
                <a:gd name="T149" fmla="*/ 696 w 696"/>
                <a:gd name="T150" fmla="*/ 1357 h 13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6" h="1357">
                  <a:moveTo>
                    <a:pt x="105" y="1165"/>
                  </a:moveTo>
                  <a:lnTo>
                    <a:pt x="91" y="1105"/>
                  </a:lnTo>
                  <a:lnTo>
                    <a:pt x="73" y="1035"/>
                  </a:lnTo>
                  <a:lnTo>
                    <a:pt x="71" y="1026"/>
                  </a:lnTo>
                  <a:lnTo>
                    <a:pt x="37" y="894"/>
                  </a:lnTo>
                  <a:lnTo>
                    <a:pt x="3" y="767"/>
                  </a:lnTo>
                  <a:lnTo>
                    <a:pt x="0" y="753"/>
                  </a:lnTo>
                  <a:lnTo>
                    <a:pt x="5" y="723"/>
                  </a:lnTo>
                  <a:lnTo>
                    <a:pt x="37" y="746"/>
                  </a:lnTo>
                  <a:lnTo>
                    <a:pt x="37" y="733"/>
                  </a:lnTo>
                  <a:lnTo>
                    <a:pt x="41" y="687"/>
                  </a:lnTo>
                  <a:lnTo>
                    <a:pt x="63" y="687"/>
                  </a:lnTo>
                  <a:lnTo>
                    <a:pt x="50" y="626"/>
                  </a:lnTo>
                  <a:lnTo>
                    <a:pt x="58" y="606"/>
                  </a:lnTo>
                  <a:lnTo>
                    <a:pt x="80" y="573"/>
                  </a:lnTo>
                  <a:lnTo>
                    <a:pt x="91" y="511"/>
                  </a:lnTo>
                  <a:lnTo>
                    <a:pt x="77" y="498"/>
                  </a:lnTo>
                  <a:lnTo>
                    <a:pt x="77" y="461"/>
                  </a:lnTo>
                  <a:lnTo>
                    <a:pt x="69" y="424"/>
                  </a:lnTo>
                  <a:lnTo>
                    <a:pt x="90" y="366"/>
                  </a:lnTo>
                  <a:lnTo>
                    <a:pt x="84" y="321"/>
                  </a:lnTo>
                  <a:lnTo>
                    <a:pt x="81" y="284"/>
                  </a:lnTo>
                  <a:lnTo>
                    <a:pt x="153" y="26"/>
                  </a:lnTo>
                  <a:lnTo>
                    <a:pt x="188" y="63"/>
                  </a:lnTo>
                  <a:lnTo>
                    <a:pt x="203" y="78"/>
                  </a:lnTo>
                  <a:lnTo>
                    <a:pt x="264" y="50"/>
                  </a:lnTo>
                  <a:lnTo>
                    <a:pt x="297" y="4"/>
                  </a:lnTo>
                  <a:lnTo>
                    <a:pt x="311" y="0"/>
                  </a:lnTo>
                  <a:lnTo>
                    <a:pt x="371" y="27"/>
                  </a:lnTo>
                  <a:lnTo>
                    <a:pt x="386" y="47"/>
                  </a:lnTo>
                  <a:lnTo>
                    <a:pt x="402" y="51"/>
                  </a:lnTo>
                  <a:lnTo>
                    <a:pt x="498" y="443"/>
                  </a:lnTo>
                  <a:lnTo>
                    <a:pt x="552" y="451"/>
                  </a:lnTo>
                  <a:lnTo>
                    <a:pt x="560" y="443"/>
                  </a:lnTo>
                  <a:lnTo>
                    <a:pt x="583" y="543"/>
                  </a:lnTo>
                  <a:lnTo>
                    <a:pt x="609" y="569"/>
                  </a:lnTo>
                  <a:lnTo>
                    <a:pt x="615" y="566"/>
                  </a:lnTo>
                  <a:lnTo>
                    <a:pt x="615" y="550"/>
                  </a:lnTo>
                  <a:lnTo>
                    <a:pt x="647" y="556"/>
                  </a:lnTo>
                  <a:lnTo>
                    <a:pt x="681" y="604"/>
                  </a:lnTo>
                  <a:lnTo>
                    <a:pt x="696" y="633"/>
                  </a:lnTo>
                  <a:lnTo>
                    <a:pt x="664" y="706"/>
                  </a:lnTo>
                  <a:lnTo>
                    <a:pt x="659" y="706"/>
                  </a:lnTo>
                  <a:lnTo>
                    <a:pt x="660" y="712"/>
                  </a:lnTo>
                  <a:lnTo>
                    <a:pt x="653" y="709"/>
                  </a:lnTo>
                  <a:lnTo>
                    <a:pt x="641" y="715"/>
                  </a:lnTo>
                  <a:lnTo>
                    <a:pt x="643" y="722"/>
                  </a:lnTo>
                  <a:lnTo>
                    <a:pt x="626" y="742"/>
                  </a:lnTo>
                  <a:lnTo>
                    <a:pt x="628" y="759"/>
                  </a:lnTo>
                  <a:lnTo>
                    <a:pt x="617" y="780"/>
                  </a:lnTo>
                  <a:lnTo>
                    <a:pt x="612" y="767"/>
                  </a:lnTo>
                  <a:lnTo>
                    <a:pt x="581" y="776"/>
                  </a:lnTo>
                  <a:lnTo>
                    <a:pt x="576" y="806"/>
                  </a:lnTo>
                  <a:lnTo>
                    <a:pt x="565" y="811"/>
                  </a:lnTo>
                  <a:lnTo>
                    <a:pt x="554" y="820"/>
                  </a:lnTo>
                  <a:lnTo>
                    <a:pt x="555" y="840"/>
                  </a:lnTo>
                  <a:lnTo>
                    <a:pt x="527" y="878"/>
                  </a:lnTo>
                  <a:lnTo>
                    <a:pt x="501" y="882"/>
                  </a:lnTo>
                  <a:lnTo>
                    <a:pt x="473" y="843"/>
                  </a:lnTo>
                  <a:lnTo>
                    <a:pt x="480" y="868"/>
                  </a:lnTo>
                  <a:lnTo>
                    <a:pt x="461" y="939"/>
                  </a:lnTo>
                  <a:lnTo>
                    <a:pt x="428" y="891"/>
                  </a:lnTo>
                  <a:lnTo>
                    <a:pt x="421" y="836"/>
                  </a:lnTo>
                  <a:lnTo>
                    <a:pt x="419" y="834"/>
                  </a:lnTo>
                  <a:lnTo>
                    <a:pt x="411" y="860"/>
                  </a:lnTo>
                  <a:lnTo>
                    <a:pt x="401" y="881"/>
                  </a:lnTo>
                  <a:lnTo>
                    <a:pt x="399" y="921"/>
                  </a:lnTo>
                  <a:lnTo>
                    <a:pt x="399" y="959"/>
                  </a:lnTo>
                  <a:lnTo>
                    <a:pt x="411" y="993"/>
                  </a:lnTo>
                  <a:lnTo>
                    <a:pt x="376" y="1044"/>
                  </a:lnTo>
                  <a:lnTo>
                    <a:pt x="362" y="1041"/>
                  </a:lnTo>
                  <a:lnTo>
                    <a:pt x="348" y="1054"/>
                  </a:lnTo>
                  <a:lnTo>
                    <a:pt x="346" y="1068"/>
                  </a:lnTo>
                  <a:lnTo>
                    <a:pt x="329" y="1082"/>
                  </a:lnTo>
                  <a:lnTo>
                    <a:pt x="317" y="1084"/>
                  </a:lnTo>
                  <a:lnTo>
                    <a:pt x="313" y="1106"/>
                  </a:lnTo>
                  <a:lnTo>
                    <a:pt x="303" y="1126"/>
                  </a:lnTo>
                  <a:lnTo>
                    <a:pt x="290" y="1115"/>
                  </a:lnTo>
                  <a:lnTo>
                    <a:pt x="283" y="1111"/>
                  </a:lnTo>
                  <a:lnTo>
                    <a:pt x="274" y="1131"/>
                  </a:lnTo>
                  <a:lnTo>
                    <a:pt x="252" y="1145"/>
                  </a:lnTo>
                  <a:lnTo>
                    <a:pt x="245" y="1167"/>
                  </a:lnTo>
                  <a:lnTo>
                    <a:pt x="251" y="1184"/>
                  </a:lnTo>
                  <a:lnTo>
                    <a:pt x="248" y="1194"/>
                  </a:lnTo>
                  <a:lnTo>
                    <a:pt x="241" y="1192"/>
                  </a:lnTo>
                  <a:lnTo>
                    <a:pt x="227" y="1201"/>
                  </a:lnTo>
                  <a:lnTo>
                    <a:pt x="224" y="1214"/>
                  </a:lnTo>
                  <a:lnTo>
                    <a:pt x="228" y="1224"/>
                  </a:lnTo>
                  <a:lnTo>
                    <a:pt x="236" y="1223"/>
                  </a:lnTo>
                  <a:lnTo>
                    <a:pt x="205" y="1296"/>
                  </a:lnTo>
                  <a:lnTo>
                    <a:pt x="211" y="1321"/>
                  </a:lnTo>
                  <a:lnTo>
                    <a:pt x="199" y="1357"/>
                  </a:lnTo>
                  <a:lnTo>
                    <a:pt x="191" y="1355"/>
                  </a:lnTo>
                  <a:lnTo>
                    <a:pt x="176" y="1346"/>
                  </a:lnTo>
                  <a:lnTo>
                    <a:pt x="164" y="1311"/>
                  </a:lnTo>
                  <a:lnTo>
                    <a:pt x="138" y="1292"/>
                  </a:lnTo>
                  <a:lnTo>
                    <a:pt x="125" y="1235"/>
                  </a:lnTo>
                  <a:lnTo>
                    <a:pt x="108" y="1176"/>
                  </a:lnTo>
                  <a:lnTo>
                    <a:pt x="105" y="1165"/>
                  </a:lnTo>
                  <a:close/>
                </a:path>
              </a:pathLst>
            </a:custGeom>
            <a:solidFill>
              <a:srgbClr val="FFFFFF"/>
            </a:solidFill>
            <a:ln w="0">
              <a:solidFill>
                <a:schemeClr val="tx1"/>
              </a:solidFill>
              <a:round/>
              <a:headEnd/>
              <a:tailEnd/>
            </a:ln>
          </p:spPr>
          <p:txBody>
            <a:bodyPr/>
            <a:lstStyle/>
            <a:p>
              <a:endParaRPr lang="en-US"/>
            </a:p>
          </p:txBody>
        </p:sp>
        <p:sp>
          <p:nvSpPr>
            <p:cNvPr id="7188" name="Freeform 17"/>
            <p:cNvSpPr>
              <a:spLocks/>
            </p:cNvSpPr>
            <p:nvPr/>
          </p:nvSpPr>
          <p:spPr bwMode="auto">
            <a:xfrm>
              <a:off x="4574" y="1682"/>
              <a:ext cx="12" cy="10"/>
            </a:xfrm>
            <a:custGeom>
              <a:avLst/>
              <a:gdLst>
                <a:gd name="T0" fmla="*/ 793 w 31"/>
                <a:gd name="T1" fmla="*/ 5080 h 25"/>
                <a:gd name="T2" fmla="*/ 6145 w 31"/>
                <a:gd name="T3" fmla="*/ 3048 h 25"/>
                <a:gd name="T4" fmla="*/ 3370 w 31"/>
                <a:gd name="T5" fmla="*/ 0 h 25"/>
                <a:gd name="T6" fmla="*/ 0 w 31"/>
                <a:gd name="T7" fmla="*/ 1626 h 25"/>
                <a:gd name="T8" fmla="*/ 793 w 31"/>
                <a:gd name="T9" fmla="*/ 508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4" y="25"/>
                  </a:moveTo>
                  <a:lnTo>
                    <a:pt x="31" y="15"/>
                  </a:lnTo>
                  <a:lnTo>
                    <a:pt x="17" y="0"/>
                  </a:lnTo>
                  <a:lnTo>
                    <a:pt x="0" y="8"/>
                  </a:lnTo>
                  <a:lnTo>
                    <a:pt x="4" y="25"/>
                  </a:lnTo>
                  <a:close/>
                </a:path>
              </a:pathLst>
            </a:custGeom>
            <a:solidFill>
              <a:srgbClr val="FFFFFF"/>
            </a:solidFill>
            <a:ln w="0">
              <a:solidFill>
                <a:schemeClr val="tx1"/>
              </a:solidFill>
              <a:round/>
              <a:headEnd/>
              <a:tailEnd/>
            </a:ln>
          </p:spPr>
          <p:txBody>
            <a:bodyPr/>
            <a:lstStyle/>
            <a:p>
              <a:endParaRPr lang="en-US"/>
            </a:p>
          </p:txBody>
        </p:sp>
        <p:sp>
          <p:nvSpPr>
            <p:cNvPr id="7189" name="Freeform 18"/>
            <p:cNvSpPr>
              <a:spLocks/>
            </p:cNvSpPr>
            <p:nvPr/>
          </p:nvSpPr>
          <p:spPr bwMode="auto">
            <a:xfrm>
              <a:off x="4328" y="1624"/>
              <a:ext cx="128" cy="284"/>
            </a:xfrm>
            <a:custGeom>
              <a:avLst/>
              <a:gdLst>
                <a:gd name="T0" fmla="*/ 1603 w 311"/>
                <a:gd name="T1" fmla="*/ 89462 h 810"/>
                <a:gd name="T2" fmla="*/ 916 w 311"/>
                <a:gd name="T3" fmla="*/ 88332 h 810"/>
                <a:gd name="T4" fmla="*/ 2290 w 311"/>
                <a:gd name="T5" fmla="*/ 82357 h 810"/>
                <a:gd name="T6" fmla="*/ 3893 w 311"/>
                <a:gd name="T7" fmla="*/ 80258 h 810"/>
                <a:gd name="T8" fmla="*/ 4351 w 311"/>
                <a:gd name="T9" fmla="*/ 68954 h 810"/>
                <a:gd name="T10" fmla="*/ 5496 w 311"/>
                <a:gd name="T11" fmla="*/ 62333 h 810"/>
                <a:gd name="T12" fmla="*/ 4580 w 311"/>
                <a:gd name="T13" fmla="*/ 61041 h 810"/>
                <a:gd name="T14" fmla="*/ 2748 w 311"/>
                <a:gd name="T15" fmla="*/ 56842 h 810"/>
                <a:gd name="T16" fmla="*/ 3893 w 311"/>
                <a:gd name="T17" fmla="*/ 52805 h 810"/>
                <a:gd name="T18" fmla="*/ 9847 w 311"/>
                <a:gd name="T19" fmla="*/ 50545 h 810"/>
                <a:gd name="T20" fmla="*/ 10076 w 311"/>
                <a:gd name="T21" fmla="*/ 49091 h 810"/>
                <a:gd name="T22" fmla="*/ 11679 w 311"/>
                <a:gd name="T23" fmla="*/ 46992 h 810"/>
                <a:gd name="T24" fmla="*/ 17175 w 311"/>
                <a:gd name="T25" fmla="*/ 41340 h 810"/>
                <a:gd name="T26" fmla="*/ 11908 w 311"/>
                <a:gd name="T27" fmla="*/ 30036 h 810"/>
                <a:gd name="T28" fmla="*/ 14885 w 311"/>
                <a:gd name="T29" fmla="*/ 21316 h 810"/>
                <a:gd name="T30" fmla="*/ 13053 w 311"/>
                <a:gd name="T31" fmla="*/ 16794 h 810"/>
                <a:gd name="T32" fmla="*/ 11908 w 311"/>
                <a:gd name="T33" fmla="*/ 5975 h 810"/>
                <a:gd name="T34" fmla="*/ 18778 w 311"/>
                <a:gd name="T35" fmla="*/ 2907 h 810"/>
                <a:gd name="T36" fmla="*/ 19923 w 311"/>
                <a:gd name="T37" fmla="*/ 3553 h 810"/>
                <a:gd name="T38" fmla="*/ 23587 w 311"/>
                <a:gd name="T39" fmla="*/ 2584 h 810"/>
                <a:gd name="T40" fmla="*/ 24045 w 311"/>
                <a:gd name="T41" fmla="*/ 0 h 810"/>
                <a:gd name="T42" fmla="*/ 25648 w 311"/>
                <a:gd name="T43" fmla="*/ 2099 h 810"/>
                <a:gd name="T44" fmla="*/ 26335 w 311"/>
                <a:gd name="T45" fmla="*/ 4360 h 810"/>
                <a:gd name="T46" fmla="*/ 34120 w 311"/>
                <a:gd name="T47" fmla="*/ 24869 h 810"/>
                <a:gd name="T48" fmla="*/ 41907 w 311"/>
                <a:gd name="T49" fmla="*/ 46184 h 810"/>
                <a:gd name="T50" fmla="*/ 42365 w 311"/>
                <a:gd name="T51" fmla="*/ 47638 h 810"/>
                <a:gd name="T52" fmla="*/ 46487 w 311"/>
                <a:gd name="T53" fmla="*/ 58942 h 810"/>
                <a:gd name="T54" fmla="*/ 49692 w 311"/>
                <a:gd name="T55" fmla="*/ 68631 h 810"/>
                <a:gd name="T56" fmla="*/ 50379 w 311"/>
                <a:gd name="T57" fmla="*/ 70407 h 810"/>
                <a:gd name="T58" fmla="*/ 54272 w 311"/>
                <a:gd name="T59" fmla="*/ 79935 h 810"/>
                <a:gd name="T60" fmla="*/ 57249 w 311"/>
                <a:gd name="T61" fmla="*/ 89140 h 810"/>
                <a:gd name="T62" fmla="*/ 63203 w 311"/>
                <a:gd name="T63" fmla="*/ 92207 h 810"/>
                <a:gd name="T64" fmla="*/ 65951 w 311"/>
                <a:gd name="T65" fmla="*/ 97859 h 810"/>
                <a:gd name="T66" fmla="*/ 69386 w 311"/>
                <a:gd name="T67" fmla="*/ 99313 h 810"/>
                <a:gd name="T68" fmla="*/ 71218 w 311"/>
                <a:gd name="T69" fmla="*/ 99636 h 810"/>
                <a:gd name="T70" fmla="*/ 70760 w 311"/>
                <a:gd name="T71" fmla="*/ 99959 h 810"/>
                <a:gd name="T72" fmla="*/ 69844 w 311"/>
                <a:gd name="T73" fmla="*/ 107226 h 810"/>
                <a:gd name="T74" fmla="*/ 69615 w 311"/>
                <a:gd name="T75" fmla="*/ 109487 h 810"/>
                <a:gd name="T76" fmla="*/ 61601 w 311"/>
                <a:gd name="T77" fmla="*/ 112070 h 810"/>
                <a:gd name="T78" fmla="*/ 61142 w 311"/>
                <a:gd name="T79" fmla="*/ 114815 h 810"/>
                <a:gd name="T80" fmla="*/ 54959 w 311"/>
                <a:gd name="T81" fmla="*/ 119337 h 810"/>
                <a:gd name="T82" fmla="*/ 54959 w 311"/>
                <a:gd name="T83" fmla="*/ 119660 h 810"/>
                <a:gd name="T84" fmla="*/ 54730 w 311"/>
                <a:gd name="T85" fmla="*/ 119821 h 810"/>
                <a:gd name="T86" fmla="*/ 54272 w 311"/>
                <a:gd name="T87" fmla="*/ 120306 h 810"/>
                <a:gd name="T88" fmla="*/ 53814 w 311"/>
                <a:gd name="T89" fmla="*/ 121921 h 810"/>
                <a:gd name="T90" fmla="*/ 30228 w 311"/>
                <a:gd name="T91" fmla="*/ 126765 h 810"/>
                <a:gd name="T92" fmla="*/ 29083 w 311"/>
                <a:gd name="T93" fmla="*/ 126927 h 810"/>
                <a:gd name="T94" fmla="*/ 27709 w 311"/>
                <a:gd name="T95" fmla="*/ 127250 h 810"/>
                <a:gd name="T96" fmla="*/ 23816 w 311"/>
                <a:gd name="T97" fmla="*/ 127896 h 810"/>
                <a:gd name="T98" fmla="*/ 15343 w 311"/>
                <a:gd name="T99" fmla="*/ 129672 h 810"/>
                <a:gd name="T100" fmla="*/ 12824 w 311"/>
                <a:gd name="T101" fmla="*/ 130157 h 810"/>
                <a:gd name="T102" fmla="*/ 11908 w 311"/>
                <a:gd name="T103" fmla="*/ 130157 h 810"/>
                <a:gd name="T104" fmla="*/ 8473 w 311"/>
                <a:gd name="T105" fmla="*/ 130802 h 810"/>
                <a:gd name="T106" fmla="*/ 2519 w 311"/>
                <a:gd name="T107" fmla="*/ 121275 h 810"/>
                <a:gd name="T108" fmla="*/ 4580 w 311"/>
                <a:gd name="T109" fmla="*/ 118206 h 810"/>
                <a:gd name="T110" fmla="*/ 2748 w 311"/>
                <a:gd name="T111" fmla="*/ 110778 h 810"/>
                <a:gd name="T112" fmla="*/ 2519 w 311"/>
                <a:gd name="T113" fmla="*/ 107226 h 810"/>
                <a:gd name="T114" fmla="*/ 916 w 311"/>
                <a:gd name="T115" fmla="*/ 94630 h 810"/>
                <a:gd name="T116" fmla="*/ 0 w 311"/>
                <a:gd name="T117" fmla="*/ 90754 h 810"/>
                <a:gd name="T118" fmla="*/ 1603 w 311"/>
                <a:gd name="T119" fmla="*/ 89462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1"/>
                <a:gd name="T181" fmla="*/ 0 h 810"/>
                <a:gd name="T182" fmla="*/ 311 w 311"/>
                <a:gd name="T183" fmla="*/ 810 h 8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1" h="810">
                  <a:moveTo>
                    <a:pt x="7" y="554"/>
                  </a:moveTo>
                  <a:lnTo>
                    <a:pt x="4" y="547"/>
                  </a:lnTo>
                  <a:lnTo>
                    <a:pt x="10" y="510"/>
                  </a:lnTo>
                  <a:lnTo>
                    <a:pt x="17" y="497"/>
                  </a:lnTo>
                  <a:lnTo>
                    <a:pt x="19" y="427"/>
                  </a:lnTo>
                  <a:lnTo>
                    <a:pt x="24" y="386"/>
                  </a:lnTo>
                  <a:lnTo>
                    <a:pt x="20" y="378"/>
                  </a:lnTo>
                  <a:lnTo>
                    <a:pt x="12" y="352"/>
                  </a:lnTo>
                  <a:lnTo>
                    <a:pt x="17" y="327"/>
                  </a:lnTo>
                  <a:lnTo>
                    <a:pt x="43" y="313"/>
                  </a:lnTo>
                  <a:lnTo>
                    <a:pt x="44" y="304"/>
                  </a:lnTo>
                  <a:lnTo>
                    <a:pt x="51" y="291"/>
                  </a:lnTo>
                  <a:lnTo>
                    <a:pt x="75" y="256"/>
                  </a:lnTo>
                  <a:lnTo>
                    <a:pt x="52" y="186"/>
                  </a:lnTo>
                  <a:lnTo>
                    <a:pt x="65" y="132"/>
                  </a:lnTo>
                  <a:lnTo>
                    <a:pt x="57" y="104"/>
                  </a:lnTo>
                  <a:lnTo>
                    <a:pt x="52" y="37"/>
                  </a:lnTo>
                  <a:lnTo>
                    <a:pt x="82" y="18"/>
                  </a:lnTo>
                  <a:lnTo>
                    <a:pt x="87" y="22"/>
                  </a:lnTo>
                  <a:lnTo>
                    <a:pt x="103" y="16"/>
                  </a:lnTo>
                  <a:lnTo>
                    <a:pt x="105" y="0"/>
                  </a:lnTo>
                  <a:lnTo>
                    <a:pt x="112" y="13"/>
                  </a:lnTo>
                  <a:lnTo>
                    <a:pt x="115" y="27"/>
                  </a:lnTo>
                  <a:lnTo>
                    <a:pt x="149" y="154"/>
                  </a:lnTo>
                  <a:lnTo>
                    <a:pt x="183" y="286"/>
                  </a:lnTo>
                  <a:lnTo>
                    <a:pt x="185" y="295"/>
                  </a:lnTo>
                  <a:lnTo>
                    <a:pt x="203" y="365"/>
                  </a:lnTo>
                  <a:lnTo>
                    <a:pt x="217" y="425"/>
                  </a:lnTo>
                  <a:lnTo>
                    <a:pt x="220" y="436"/>
                  </a:lnTo>
                  <a:lnTo>
                    <a:pt x="237" y="495"/>
                  </a:lnTo>
                  <a:lnTo>
                    <a:pt x="250" y="552"/>
                  </a:lnTo>
                  <a:lnTo>
                    <a:pt x="276" y="571"/>
                  </a:lnTo>
                  <a:lnTo>
                    <a:pt x="288" y="606"/>
                  </a:lnTo>
                  <a:lnTo>
                    <a:pt x="303" y="615"/>
                  </a:lnTo>
                  <a:lnTo>
                    <a:pt x="311" y="617"/>
                  </a:lnTo>
                  <a:lnTo>
                    <a:pt x="309" y="619"/>
                  </a:lnTo>
                  <a:lnTo>
                    <a:pt x="305" y="664"/>
                  </a:lnTo>
                  <a:lnTo>
                    <a:pt x="304" y="678"/>
                  </a:lnTo>
                  <a:lnTo>
                    <a:pt x="269" y="694"/>
                  </a:lnTo>
                  <a:lnTo>
                    <a:pt x="267" y="711"/>
                  </a:lnTo>
                  <a:lnTo>
                    <a:pt x="240" y="739"/>
                  </a:lnTo>
                  <a:lnTo>
                    <a:pt x="240" y="741"/>
                  </a:lnTo>
                  <a:lnTo>
                    <a:pt x="239" y="742"/>
                  </a:lnTo>
                  <a:lnTo>
                    <a:pt x="237" y="745"/>
                  </a:lnTo>
                  <a:lnTo>
                    <a:pt x="235" y="755"/>
                  </a:lnTo>
                  <a:lnTo>
                    <a:pt x="132" y="785"/>
                  </a:lnTo>
                  <a:lnTo>
                    <a:pt x="127" y="786"/>
                  </a:lnTo>
                  <a:lnTo>
                    <a:pt x="121" y="788"/>
                  </a:lnTo>
                  <a:lnTo>
                    <a:pt x="104" y="792"/>
                  </a:lnTo>
                  <a:lnTo>
                    <a:pt x="67" y="803"/>
                  </a:lnTo>
                  <a:lnTo>
                    <a:pt x="56" y="806"/>
                  </a:lnTo>
                  <a:lnTo>
                    <a:pt x="52" y="806"/>
                  </a:lnTo>
                  <a:lnTo>
                    <a:pt x="37" y="810"/>
                  </a:lnTo>
                  <a:lnTo>
                    <a:pt x="11" y="751"/>
                  </a:lnTo>
                  <a:lnTo>
                    <a:pt x="20" y="732"/>
                  </a:lnTo>
                  <a:lnTo>
                    <a:pt x="12" y="686"/>
                  </a:lnTo>
                  <a:lnTo>
                    <a:pt x="11" y="664"/>
                  </a:lnTo>
                  <a:lnTo>
                    <a:pt x="4" y="586"/>
                  </a:lnTo>
                  <a:lnTo>
                    <a:pt x="0" y="562"/>
                  </a:lnTo>
                  <a:lnTo>
                    <a:pt x="7" y="554"/>
                  </a:lnTo>
                  <a:close/>
                </a:path>
              </a:pathLst>
            </a:custGeom>
            <a:solidFill>
              <a:srgbClr val="CC3300"/>
            </a:solidFill>
            <a:ln w="0">
              <a:solidFill>
                <a:schemeClr val="tx1"/>
              </a:solidFill>
              <a:round/>
              <a:headEnd/>
              <a:tailEnd/>
            </a:ln>
          </p:spPr>
          <p:txBody>
            <a:bodyPr/>
            <a:lstStyle/>
            <a:p>
              <a:endParaRPr lang="en-US"/>
            </a:p>
          </p:txBody>
        </p:sp>
        <p:sp>
          <p:nvSpPr>
            <p:cNvPr id="7190" name="Freeform 19"/>
            <p:cNvSpPr>
              <a:spLocks/>
            </p:cNvSpPr>
            <p:nvPr/>
          </p:nvSpPr>
          <p:spPr bwMode="auto">
            <a:xfrm>
              <a:off x="4198" y="2087"/>
              <a:ext cx="100" cy="253"/>
            </a:xfrm>
            <a:custGeom>
              <a:avLst/>
              <a:gdLst>
                <a:gd name="T0" fmla="*/ 50059 w 251"/>
                <a:gd name="T1" fmla="*/ 83949 h 719"/>
                <a:gd name="T2" fmla="*/ 52659 w 251"/>
                <a:gd name="T3" fmla="*/ 53746 h 719"/>
                <a:gd name="T4" fmla="*/ 49842 w 251"/>
                <a:gd name="T5" fmla="*/ 36048 h 719"/>
                <a:gd name="T6" fmla="*/ 42907 w 251"/>
                <a:gd name="T7" fmla="*/ 37996 h 719"/>
                <a:gd name="T8" fmla="*/ 40090 w 251"/>
                <a:gd name="T9" fmla="*/ 38808 h 719"/>
                <a:gd name="T10" fmla="*/ 39440 w 251"/>
                <a:gd name="T11" fmla="*/ 36048 h 719"/>
                <a:gd name="T12" fmla="*/ 40307 w 251"/>
                <a:gd name="T13" fmla="*/ 31988 h 719"/>
                <a:gd name="T14" fmla="*/ 39873 w 251"/>
                <a:gd name="T15" fmla="*/ 30202 h 719"/>
                <a:gd name="T16" fmla="*/ 42040 w 251"/>
                <a:gd name="T17" fmla="*/ 29228 h 719"/>
                <a:gd name="T18" fmla="*/ 45074 w 251"/>
                <a:gd name="T19" fmla="*/ 28091 h 719"/>
                <a:gd name="T20" fmla="*/ 45508 w 251"/>
                <a:gd name="T21" fmla="*/ 24681 h 719"/>
                <a:gd name="T22" fmla="*/ 46158 w 251"/>
                <a:gd name="T23" fmla="*/ 20622 h 719"/>
                <a:gd name="T24" fmla="*/ 47025 w 251"/>
                <a:gd name="T25" fmla="*/ 16238 h 719"/>
                <a:gd name="T26" fmla="*/ 47025 w 251"/>
                <a:gd name="T27" fmla="*/ 15750 h 719"/>
                <a:gd name="T28" fmla="*/ 47025 w 251"/>
                <a:gd name="T29" fmla="*/ 11529 h 719"/>
                <a:gd name="T30" fmla="*/ 47025 w 251"/>
                <a:gd name="T31" fmla="*/ 10392 h 719"/>
                <a:gd name="T32" fmla="*/ 36623 w 251"/>
                <a:gd name="T33" fmla="*/ 7632 h 719"/>
                <a:gd name="T34" fmla="*/ 32939 w 251"/>
                <a:gd name="T35" fmla="*/ 6495 h 719"/>
                <a:gd name="T36" fmla="*/ 31205 w 251"/>
                <a:gd name="T37" fmla="*/ 6008 h 719"/>
                <a:gd name="T38" fmla="*/ 26655 w 251"/>
                <a:gd name="T39" fmla="*/ 4709 h 719"/>
                <a:gd name="T40" fmla="*/ 18853 w 251"/>
                <a:gd name="T41" fmla="*/ 2111 h 719"/>
                <a:gd name="T42" fmla="*/ 10618 w 251"/>
                <a:gd name="T43" fmla="*/ 1137 h 719"/>
                <a:gd name="T44" fmla="*/ 7584 w 251"/>
                <a:gd name="T45" fmla="*/ 10230 h 719"/>
                <a:gd name="T46" fmla="*/ 5418 w 251"/>
                <a:gd name="T47" fmla="*/ 14614 h 719"/>
                <a:gd name="T48" fmla="*/ 4767 w 251"/>
                <a:gd name="T49" fmla="*/ 15913 h 719"/>
                <a:gd name="T50" fmla="*/ 1300 w 251"/>
                <a:gd name="T51" fmla="*/ 21921 h 719"/>
                <a:gd name="T52" fmla="*/ 1084 w 251"/>
                <a:gd name="T53" fmla="*/ 32800 h 719"/>
                <a:gd name="T54" fmla="*/ 2817 w 251"/>
                <a:gd name="T55" fmla="*/ 39620 h 719"/>
                <a:gd name="T56" fmla="*/ 5634 w 251"/>
                <a:gd name="T57" fmla="*/ 40594 h 719"/>
                <a:gd name="T58" fmla="*/ 15386 w 251"/>
                <a:gd name="T59" fmla="*/ 50012 h 719"/>
                <a:gd name="T60" fmla="*/ 20370 w 251"/>
                <a:gd name="T61" fmla="*/ 53422 h 719"/>
                <a:gd name="T62" fmla="*/ 22971 w 251"/>
                <a:gd name="T63" fmla="*/ 59267 h 719"/>
                <a:gd name="T64" fmla="*/ 17553 w 251"/>
                <a:gd name="T65" fmla="*/ 64139 h 719"/>
                <a:gd name="T66" fmla="*/ 15169 w 251"/>
                <a:gd name="T67" fmla="*/ 67062 h 719"/>
                <a:gd name="T68" fmla="*/ 12786 w 251"/>
                <a:gd name="T69" fmla="*/ 69335 h 719"/>
                <a:gd name="T70" fmla="*/ 13219 w 251"/>
                <a:gd name="T71" fmla="*/ 73069 h 719"/>
                <a:gd name="T72" fmla="*/ 10835 w 251"/>
                <a:gd name="T73" fmla="*/ 74369 h 719"/>
                <a:gd name="T74" fmla="*/ 9318 w 251"/>
                <a:gd name="T75" fmla="*/ 75667 h 719"/>
                <a:gd name="T76" fmla="*/ 3684 w 251"/>
                <a:gd name="T77" fmla="*/ 79240 h 719"/>
                <a:gd name="T78" fmla="*/ 3034 w 251"/>
                <a:gd name="T79" fmla="*/ 80701 h 719"/>
                <a:gd name="T80" fmla="*/ 0 w 251"/>
                <a:gd name="T81" fmla="*/ 88658 h 719"/>
                <a:gd name="T82" fmla="*/ 2167 w 251"/>
                <a:gd name="T83" fmla="*/ 94990 h 719"/>
                <a:gd name="T84" fmla="*/ 14086 w 251"/>
                <a:gd name="T85" fmla="*/ 102460 h 719"/>
                <a:gd name="T86" fmla="*/ 21887 w 251"/>
                <a:gd name="T87" fmla="*/ 105707 h 719"/>
                <a:gd name="T88" fmla="*/ 29905 w 251"/>
                <a:gd name="T89" fmla="*/ 104895 h 719"/>
                <a:gd name="T90" fmla="*/ 34456 w 251"/>
                <a:gd name="T91" fmla="*/ 115612 h 719"/>
                <a:gd name="T92" fmla="*/ 43124 w 251"/>
                <a:gd name="T93" fmla="*/ 95802 h 719"/>
                <a:gd name="T94" fmla="*/ 49842 w 251"/>
                <a:gd name="T95" fmla="*/ 85572 h 7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1"/>
                <a:gd name="T145" fmla="*/ 0 h 719"/>
                <a:gd name="T146" fmla="*/ 251 w 251"/>
                <a:gd name="T147" fmla="*/ 719 h 7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1" h="719">
                  <a:moveTo>
                    <a:pt x="225" y="521"/>
                  </a:moveTo>
                  <a:lnTo>
                    <a:pt x="231" y="517"/>
                  </a:lnTo>
                  <a:lnTo>
                    <a:pt x="251" y="432"/>
                  </a:lnTo>
                  <a:lnTo>
                    <a:pt x="243" y="331"/>
                  </a:lnTo>
                  <a:lnTo>
                    <a:pt x="239" y="249"/>
                  </a:lnTo>
                  <a:lnTo>
                    <a:pt x="230" y="222"/>
                  </a:lnTo>
                  <a:lnTo>
                    <a:pt x="232" y="233"/>
                  </a:lnTo>
                  <a:lnTo>
                    <a:pt x="198" y="234"/>
                  </a:lnTo>
                  <a:lnTo>
                    <a:pt x="194" y="241"/>
                  </a:lnTo>
                  <a:lnTo>
                    <a:pt x="185" y="239"/>
                  </a:lnTo>
                  <a:lnTo>
                    <a:pt x="182" y="227"/>
                  </a:lnTo>
                  <a:lnTo>
                    <a:pt x="182" y="222"/>
                  </a:lnTo>
                  <a:lnTo>
                    <a:pt x="181" y="215"/>
                  </a:lnTo>
                  <a:lnTo>
                    <a:pt x="186" y="197"/>
                  </a:lnTo>
                  <a:lnTo>
                    <a:pt x="185" y="190"/>
                  </a:lnTo>
                  <a:lnTo>
                    <a:pt x="184" y="186"/>
                  </a:lnTo>
                  <a:lnTo>
                    <a:pt x="191" y="180"/>
                  </a:lnTo>
                  <a:lnTo>
                    <a:pt x="194" y="180"/>
                  </a:lnTo>
                  <a:lnTo>
                    <a:pt x="203" y="175"/>
                  </a:lnTo>
                  <a:lnTo>
                    <a:pt x="208" y="173"/>
                  </a:lnTo>
                  <a:lnTo>
                    <a:pt x="210" y="162"/>
                  </a:lnTo>
                  <a:lnTo>
                    <a:pt x="210" y="152"/>
                  </a:lnTo>
                  <a:lnTo>
                    <a:pt x="210" y="139"/>
                  </a:lnTo>
                  <a:lnTo>
                    <a:pt x="213" y="127"/>
                  </a:lnTo>
                  <a:lnTo>
                    <a:pt x="216" y="102"/>
                  </a:lnTo>
                  <a:lnTo>
                    <a:pt x="217" y="100"/>
                  </a:lnTo>
                  <a:lnTo>
                    <a:pt x="217" y="98"/>
                  </a:lnTo>
                  <a:lnTo>
                    <a:pt x="217" y="97"/>
                  </a:lnTo>
                  <a:lnTo>
                    <a:pt x="217" y="88"/>
                  </a:lnTo>
                  <a:lnTo>
                    <a:pt x="217" y="71"/>
                  </a:lnTo>
                  <a:lnTo>
                    <a:pt x="217" y="68"/>
                  </a:lnTo>
                  <a:lnTo>
                    <a:pt x="217" y="64"/>
                  </a:lnTo>
                  <a:lnTo>
                    <a:pt x="216" y="64"/>
                  </a:lnTo>
                  <a:lnTo>
                    <a:pt x="169" y="47"/>
                  </a:lnTo>
                  <a:lnTo>
                    <a:pt x="154" y="41"/>
                  </a:lnTo>
                  <a:lnTo>
                    <a:pt x="152" y="40"/>
                  </a:lnTo>
                  <a:lnTo>
                    <a:pt x="150" y="40"/>
                  </a:lnTo>
                  <a:lnTo>
                    <a:pt x="144" y="37"/>
                  </a:lnTo>
                  <a:lnTo>
                    <a:pt x="131" y="32"/>
                  </a:lnTo>
                  <a:lnTo>
                    <a:pt x="123" y="29"/>
                  </a:lnTo>
                  <a:lnTo>
                    <a:pt x="105" y="20"/>
                  </a:lnTo>
                  <a:lnTo>
                    <a:pt x="87" y="13"/>
                  </a:lnTo>
                  <a:lnTo>
                    <a:pt x="58" y="0"/>
                  </a:lnTo>
                  <a:lnTo>
                    <a:pt x="49" y="7"/>
                  </a:lnTo>
                  <a:lnTo>
                    <a:pt x="37" y="40"/>
                  </a:lnTo>
                  <a:lnTo>
                    <a:pt x="35" y="63"/>
                  </a:lnTo>
                  <a:lnTo>
                    <a:pt x="22" y="93"/>
                  </a:lnTo>
                  <a:lnTo>
                    <a:pt x="25" y="90"/>
                  </a:lnTo>
                  <a:lnTo>
                    <a:pt x="26" y="91"/>
                  </a:lnTo>
                  <a:lnTo>
                    <a:pt x="22" y="98"/>
                  </a:lnTo>
                  <a:lnTo>
                    <a:pt x="2" y="129"/>
                  </a:lnTo>
                  <a:lnTo>
                    <a:pt x="6" y="135"/>
                  </a:lnTo>
                  <a:lnTo>
                    <a:pt x="23" y="159"/>
                  </a:lnTo>
                  <a:lnTo>
                    <a:pt x="5" y="202"/>
                  </a:lnTo>
                  <a:lnTo>
                    <a:pt x="11" y="243"/>
                  </a:lnTo>
                  <a:lnTo>
                    <a:pt x="13" y="244"/>
                  </a:lnTo>
                  <a:lnTo>
                    <a:pt x="14" y="247"/>
                  </a:lnTo>
                  <a:lnTo>
                    <a:pt x="26" y="250"/>
                  </a:lnTo>
                  <a:lnTo>
                    <a:pt x="67" y="300"/>
                  </a:lnTo>
                  <a:lnTo>
                    <a:pt x="71" y="308"/>
                  </a:lnTo>
                  <a:lnTo>
                    <a:pt x="85" y="317"/>
                  </a:lnTo>
                  <a:lnTo>
                    <a:pt x="94" y="329"/>
                  </a:lnTo>
                  <a:lnTo>
                    <a:pt x="120" y="354"/>
                  </a:lnTo>
                  <a:lnTo>
                    <a:pt x="106" y="365"/>
                  </a:lnTo>
                  <a:lnTo>
                    <a:pt x="97" y="380"/>
                  </a:lnTo>
                  <a:lnTo>
                    <a:pt x="81" y="395"/>
                  </a:lnTo>
                  <a:lnTo>
                    <a:pt x="78" y="402"/>
                  </a:lnTo>
                  <a:lnTo>
                    <a:pt x="70" y="413"/>
                  </a:lnTo>
                  <a:lnTo>
                    <a:pt x="69" y="416"/>
                  </a:lnTo>
                  <a:lnTo>
                    <a:pt x="59" y="427"/>
                  </a:lnTo>
                  <a:lnTo>
                    <a:pt x="62" y="446"/>
                  </a:lnTo>
                  <a:lnTo>
                    <a:pt x="61" y="450"/>
                  </a:lnTo>
                  <a:lnTo>
                    <a:pt x="51" y="457"/>
                  </a:lnTo>
                  <a:lnTo>
                    <a:pt x="50" y="458"/>
                  </a:lnTo>
                  <a:lnTo>
                    <a:pt x="49" y="460"/>
                  </a:lnTo>
                  <a:lnTo>
                    <a:pt x="43" y="466"/>
                  </a:lnTo>
                  <a:lnTo>
                    <a:pt x="23" y="480"/>
                  </a:lnTo>
                  <a:lnTo>
                    <a:pt x="17" y="488"/>
                  </a:lnTo>
                  <a:lnTo>
                    <a:pt x="17" y="490"/>
                  </a:lnTo>
                  <a:lnTo>
                    <a:pt x="14" y="497"/>
                  </a:lnTo>
                  <a:lnTo>
                    <a:pt x="7" y="522"/>
                  </a:lnTo>
                  <a:lnTo>
                    <a:pt x="0" y="546"/>
                  </a:lnTo>
                  <a:lnTo>
                    <a:pt x="5" y="555"/>
                  </a:lnTo>
                  <a:lnTo>
                    <a:pt x="10" y="585"/>
                  </a:lnTo>
                  <a:lnTo>
                    <a:pt x="40" y="612"/>
                  </a:lnTo>
                  <a:lnTo>
                    <a:pt x="65" y="631"/>
                  </a:lnTo>
                  <a:lnTo>
                    <a:pt x="73" y="629"/>
                  </a:lnTo>
                  <a:lnTo>
                    <a:pt x="101" y="651"/>
                  </a:lnTo>
                  <a:lnTo>
                    <a:pt x="102" y="647"/>
                  </a:lnTo>
                  <a:lnTo>
                    <a:pt x="138" y="646"/>
                  </a:lnTo>
                  <a:lnTo>
                    <a:pt x="143" y="719"/>
                  </a:lnTo>
                  <a:lnTo>
                    <a:pt x="159" y="712"/>
                  </a:lnTo>
                  <a:lnTo>
                    <a:pt x="171" y="690"/>
                  </a:lnTo>
                  <a:lnTo>
                    <a:pt x="199" y="590"/>
                  </a:lnTo>
                  <a:lnTo>
                    <a:pt x="199" y="589"/>
                  </a:lnTo>
                  <a:lnTo>
                    <a:pt x="230" y="527"/>
                  </a:lnTo>
                  <a:lnTo>
                    <a:pt x="225" y="521"/>
                  </a:lnTo>
                  <a:close/>
                </a:path>
              </a:pathLst>
            </a:custGeom>
            <a:solidFill>
              <a:srgbClr val="FFFFFF"/>
            </a:solidFill>
            <a:ln w="0">
              <a:solidFill>
                <a:schemeClr val="tx1"/>
              </a:solidFill>
              <a:round/>
              <a:headEnd/>
              <a:tailEnd/>
            </a:ln>
          </p:spPr>
          <p:txBody>
            <a:bodyPr/>
            <a:lstStyle/>
            <a:p>
              <a:endParaRPr lang="en-US"/>
            </a:p>
          </p:txBody>
        </p:sp>
        <p:sp>
          <p:nvSpPr>
            <p:cNvPr id="7191" name="Freeform 20"/>
            <p:cNvSpPr>
              <a:spLocks/>
            </p:cNvSpPr>
            <p:nvPr/>
          </p:nvSpPr>
          <p:spPr bwMode="auto">
            <a:xfrm>
              <a:off x="3847" y="1694"/>
              <a:ext cx="575" cy="473"/>
            </a:xfrm>
            <a:custGeom>
              <a:avLst/>
              <a:gdLst>
                <a:gd name="T0" fmla="*/ 227384 w 1413"/>
                <a:gd name="T1" fmla="*/ 188347 h 1347"/>
                <a:gd name="T2" fmla="*/ 222231 w 1413"/>
                <a:gd name="T3" fmla="*/ 186887 h 1347"/>
                <a:gd name="T4" fmla="*/ 205877 w 1413"/>
                <a:gd name="T5" fmla="*/ 181695 h 1347"/>
                <a:gd name="T6" fmla="*/ 198037 w 1413"/>
                <a:gd name="T7" fmla="*/ 179262 h 1347"/>
                <a:gd name="T8" fmla="*/ 187507 w 1413"/>
                <a:gd name="T9" fmla="*/ 166121 h 1347"/>
                <a:gd name="T10" fmla="*/ 172722 w 1413"/>
                <a:gd name="T11" fmla="*/ 156874 h 1347"/>
                <a:gd name="T12" fmla="*/ 148079 w 1413"/>
                <a:gd name="T13" fmla="*/ 161904 h 1347"/>
                <a:gd name="T14" fmla="*/ 138446 w 1413"/>
                <a:gd name="T15" fmla="*/ 163850 h 1347"/>
                <a:gd name="T16" fmla="*/ 114252 w 1413"/>
                <a:gd name="T17" fmla="*/ 168230 h 1347"/>
                <a:gd name="T18" fmla="*/ 90057 w 1413"/>
                <a:gd name="T19" fmla="*/ 172935 h 1347"/>
                <a:gd name="T20" fmla="*/ 80424 w 1413"/>
                <a:gd name="T21" fmla="*/ 174557 h 1347"/>
                <a:gd name="T22" fmla="*/ 61158 w 1413"/>
                <a:gd name="T23" fmla="*/ 178126 h 1347"/>
                <a:gd name="T24" fmla="*/ 35396 w 1413"/>
                <a:gd name="T25" fmla="*/ 182669 h 1347"/>
                <a:gd name="T26" fmla="*/ 25315 w 1413"/>
                <a:gd name="T27" fmla="*/ 184291 h 1347"/>
                <a:gd name="T28" fmla="*/ 2912 w 1413"/>
                <a:gd name="T29" fmla="*/ 188184 h 1347"/>
                <a:gd name="T30" fmla="*/ 21282 w 1413"/>
                <a:gd name="T31" fmla="*/ 156874 h 1347"/>
                <a:gd name="T32" fmla="*/ 21730 w 1413"/>
                <a:gd name="T33" fmla="*/ 136596 h 1347"/>
                <a:gd name="T34" fmla="*/ 38756 w 1413"/>
                <a:gd name="T35" fmla="*/ 114858 h 1347"/>
                <a:gd name="T36" fmla="*/ 66311 w 1413"/>
                <a:gd name="T37" fmla="*/ 111613 h 1347"/>
                <a:gd name="T38" fmla="*/ 95434 w 1413"/>
                <a:gd name="T39" fmla="*/ 109342 h 1347"/>
                <a:gd name="T40" fmla="*/ 113580 w 1413"/>
                <a:gd name="T41" fmla="*/ 94579 h 1347"/>
                <a:gd name="T42" fmla="*/ 118732 w 1413"/>
                <a:gd name="T43" fmla="*/ 78681 h 1347"/>
                <a:gd name="T44" fmla="*/ 121197 w 1413"/>
                <a:gd name="T45" fmla="*/ 72840 h 1347"/>
                <a:gd name="T46" fmla="*/ 110219 w 1413"/>
                <a:gd name="T47" fmla="*/ 68785 h 1347"/>
                <a:gd name="T48" fmla="*/ 123661 w 1413"/>
                <a:gd name="T49" fmla="*/ 49155 h 1347"/>
                <a:gd name="T50" fmla="*/ 146287 w 1413"/>
                <a:gd name="T51" fmla="*/ 19467 h 1347"/>
                <a:gd name="T52" fmla="*/ 160625 w 1413"/>
                <a:gd name="T53" fmla="*/ 11518 h 1347"/>
                <a:gd name="T54" fmla="*/ 200725 w 1413"/>
                <a:gd name="T55" fmla="*/ 2433 h 1347"/>
                <a:gd name="T56" fmla="*/ 216183 w 1413"/>
                <a:gd name="T57" fmla="*/ 20928 h 1347"/>
                <a:gd name="T58" fmla="*/ 219767 w 1413"/>
                <a:gd name="T59" fmla="*/ 38448 h 1347"/>
                <a:gd name="T60" fmla="*/ 225592 w 1413"/>
                <a:gd name="T61" fmla="*/ 56617 h 1347"/>
                <a:gd name="T62" fmla="*/ 236121 w 1413"/>
                <a:gd name="T63" fmla="*/ 78194 h 1347"/>
                <a:gd name="T64" fmla="*/ 241497 w 1413"/>
                <a:gd name="T65" fmla="*/ 100744 h 1347"/>
                <a:gd name="T66" fmla="*/ 243065 w 1413"/>
                <a:gd name="T67" fmla="*/ 110964 h 1347"/>
                <a:gd name="T68" fmla="*/ 243289 w 1413"/>
                <a:gd name="T69" fmla="*/ 139354 h 1347"/>
                <a:gd name="T70" fmla="*/ 247322 w 1413"/>
                <a:gd name="T71" fmla="*/ 157523 h 1347"/>
                <a:gd name="T72" fmla="*/ 249786 w 1413"/>
                <a:gd name="T73" fmla="*/ 168717 h 1347"/>
                <a:gd name="T74" fmla="*/ 246650 w 1413"/>
                <a:gd name="T75" fmla="*/ 185913 h 1347"/>
                <a:gd name="T76" fmla="*/ 247322 w 1413"/>
                <a:gd name="T77" fmla="*/ 197107 h 1347"/>
                <a:gd name="T78" fmla="*/ 253370 w 1413"/>
                <a:gd name="T79" fmla="*/ 194349 h 1347"/>
                <a:gd name="T80" fmla="*/ 271740 w 1413"/>
                <a:gd name="T81" fmla="*/ 186562 h 1347"/>
                <a:gd name="T82" fmla="*/ 302207 w 1413"/>
                <a:gd name="T83" fmla="*/ 172124 h 1347"/>
                <a:gd name="T84" fmla="*/ 316545 w 1413"/>
                <a:gd name="T85" fmla="*/ 173422 h 1347"/>
                <a:gd name="T86" fmla="*/ 257179 w 1413"/>
                <a:gd name="T87" fmla="*/ 209112 h 1347"/>
                <a:gd name="T88" fmla="*/ 245306 w 1413"/>
                <a:gd name="T89" fmla="*/ 213654 h 1347"/>
                <a:gd name="T90" fmla="*/ 238137 w 1413"/>
                <a:gd name="T91" fmla="*/ 215601 h 1347"/>
                <a:gd name="T92" fmla="*/ 233433 w 1413"/>
                <a:gd name="T93" fmla="*/ 216574 h 1347"/>
                <a:gd name="T94" fmla="*/ 235673 w 1413"/>
                <a:gd name="T95" fmla="*/ 210896 h 1347"/>
                <a:gd name="T96" fmla="*/ 239929 w 1413"/>
                <a:gd name="T97" fmla="*/ 207976 h 1347"/>
                <a:gd name="T98" fmla="*/ 241273 w 1413"/>
                <a:gd name="T99" fmla="*/ 198242 h 1347"/>
                <a:gd name="T100" fmla="*/ 241497 w 1413"/>
                <a:gd name="T101" fmla="*/ 195971 h 13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3"/>
                <a:gd name="T154" fmla="*/ 0 h 1347"/>
                <a:gd name="T155" fmla="*/ 1413 w 1413"/>
                <a:gd name="T156" fmla="*/ 1347 h 13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3" h="1347">
                  <a:moveTo>
                    <a:pt x="1078" y="1184"/>
                  </a:moveTo>
                  <a:lnTo>
                    <a:pt x="1077" y="1184"/>
                  </a:lnTo>
                  <a:lnTo>
                    <a:pt x="1030" y="1167"/>
                  </a:lnTo>
                  <a:lnTo>
                    <a:pt x="1015" y="1161"/>
                  </a:lnTo>
                  <a:lnTo>
                    <a:pt x="1013" y="1160"/>
                  </a:lnTo>
                  <a:lnTo>
                    <a:pt x="1011" y="1160"/>
                  </a:lnTo>
                  <a:lnTo>
                    <a:pt x="1005" y="1157"/>
                  </a:lnTo>
                  <a:lnTo>
                    <a:pt x="992" y="1152"/>
                  </a:lnTo>
                  <a:lnTo>
                    <a:pt x="984" y="1149"/>
                  </a:lnTo>
                  <a:lnTo>
                    <a:pt x="966" y="1140"/>
                  </a:lnTo>
                  <a:lnTo>
                    <a:pt x="948" y="1133"/>
                  </a:lnTo>
                  <a:lnTo>
                    <a:pt x="919" y="1120"/>
                  </a:lnTo>
                  <a:lnTo>
                    <a:pt x="917" y="1116"/>
                  </a:lnTo>
                  <a:lnTo>
                    <a:pt x="907" y="1103"/>
                  </a:lnTo>
                  <a:lnTo>
                    <a:pt x="906" y="1105"/>
                  </a:lnTo>
                  <a:lnTo>
                    <a:pt x="884" y="1105"/>
                  </a:lnTo>
                  <a:lnTo>
                    <a:pt x="859" y="1092"/>
                  </a:lnTo>
                  <a:lnTo>
                    <a:pt x="842" y="1068"/>
                  </a:lnTo>
                  <a:lnTo>
                    <a:pt x="845" y="1061"/>
                  </a:lnTo>
                  <a:lnTo>
                    <a:pt x="837" y="1024"/>
                  </a:lnTo>
                  <a:lnTo>
                    <a:pt x="815" y="1000"/>
                  </a:lnTo>
                  <a:lnTo>
                    <a:pt x="811" y="996"/>
                  </a:lnTo>
                  <a:lnTo>
                    <a:pt x="797" y="1001"/>
                  </a:lnTo>
                  <a:lnTo>
                    <a:pt x="771" y="967"/>
                  </a:lnTo>
                  <a:lnTo>
                    <a:pt x="768" y="967"/>
                  </a:lnTo>
                  <a:lnTo>
                    <a:pt x="749" y="973"/>
                  </a:lnTo>
                  <a:lnTo>
                    <a:pt x="695" y="988"/>
                  </a:lnTo>
                  <a:lnTo>
                    <a:pt x="661" y="998"/>
                  </a:lnTo>
                  <a:lnTo>
                    <a:pt x="643" y="1003"/>
                  </a:lnTo>
                  <a:lnTo>
                    <a:pt x="639" y="1004"/>
                  </a:lnTo>
                  <a:lnTo>
                    <a:pt x="636" y="1004"/>
                  </a:lnTo>
                  <a:lnTo>
                    <a:pt x="618" y="1010"/>
                  </a:lnTo>
                  <a:lnTo>
                    <a:pt x="596" y="1015"/>
                  </a:lnTo>
                  <a:lnTo>
                    <a:pt x="565" y="1024"/>
                  </a:lnTo>
                  <a:lnTo>
                    <a:pt x="525" y="1034"/>
                  </a:lnTo>
                  <a:lnTo>
                    <a:pt x="510" y="1037"/>
                  </a:lnTo>
                  <a:lnTo>
                    <a:pt x="501" y="1040"/>
                  </a:lnTo>
                  <a:lnTo>
                    <a:pt x="494" y="1041"/>
                  </a:lnTo>
                  <a:lnTo>
                    <a:pt x="475" y="1047"/>
                  </a:lnTo>
                  <a:lnTo>
                    <a:pt x="402" y="1066"/>
                  </a:lnTo>
                  <a:lnTo>
                    <a:pt x="383" y="1071"/>
                  </a:lnTo>
                  <a:lnTo>
                    <a:pt x="381" y="1071"/>
                  </a:lnTo>
                  <a:lnTo>
                    <a:pt x="367" y="1075"/>
                  </a:lnTo>
                  <a:lnTo>
                    <a:pt x="359" y="1076"/>
                  </a:lnTo>
                  <a:lnTo>
                    <a:pt x="333" y="1083"/>
                  </a:lnTo>
                  <a:lnTo>
                    <a:pt x="295" y="1092"/>
                  </a:lnTo>
                  <a:lnTo>
                    <a:pt x="280" y="1096"/>
                  </a:lnTo>
                  <a:lnTo>
                    <a:pt x="273" y="1098"/>
                  </a:lnTo>
                  <a:lnTo>
                    <a:pt x="263" y="1100"/>
                  </a:lnTo>
                  <a:lnTo>
                    <a:pt x="208" y="1113"/>
                  </a:lnTo>
                  <a:lnTo>
                    <a:pt x="168" y="1123"/>
                  </a:lnTo>
                  <a:lnTo>
                    <a:pt x="158" y="1126"/>
                  </a:lnTo>
                  <a:lnTo>
                    <a:pt x="145" y="1129"/>
                  </a:lnTo>
                  <a:lnTo>
                    <a:pt x="144" y="1129"/>
                  </a:lnTo>
                  <a:lnTo>
                    <a:pt x="133" y="1132"/>
                  </a:lnTo>
                  <a:lnTo>
                    <a:pt x="113" y="1136"/>
                  </a:lnTo>
                  <a:lnTo>
                    <a:pt x="62" y="1149"/>
                  </a:lnTo>
                  <a:lnTo>
                    <a:pt x="38" y="1154"/>
                  </a:lnTo>
                  <a:lnTo>
                    <a:pt x="31" y="1156"/>
                  </a:lnTo>
                  <a:lnTo>
                    <a:pt x="13" y="1160"/>
                  </a:lnTo>
                  <a:lnTo>
                    <a:pt x="0" y="1081"/>
                  </a:lnTo>
                  <a:lnTo>
                    <a:pt x="22" y="1058"/>
                  </a:lnTo>
                  <a:lnTo>
                    <a:pt x="67" y="996"/>
                  </a:lnTo>
                  <a:lnTo>
                    <a:pt x="95" y="967"/>
                  </a:lnTo>
                  <a:lnTo>
                    <a:pt x="112" y="923"/>
                  </a:lnTo>
                  <a:lnTo>
                    <a:pt x="127" y="906"/>
                  </a:lnTo>
                  <a:lnTo>
                    <a:pt x="116" y="849"/>
                  </a:lnTo>
                  <a:lnTo>
                    <a:pt x="97" y="842"/>
                  </a:lnTo>
                  <a:lnTo>
                    <a:pt x="93" y="818"/>
                  </a:lnTo>
                  <a:lnTo>
                    <a:pt x="84" y="807"/>
                  </a:lnTo>
                  <a:lnTo>
                    <a:pt x="76" y="763"/>
                  </a:lnTo>
                  <a:lnTo>
                    <a:pt x="173" y="708"/>
                  </a:lnTo>
                  <a:lnTo>
                    <a:pt x="228" y="692"/>
                  </a:lnTo>
                  <a:lnTo>
                    <a:pt x="229" y="692"/>
                  </a:lnTo>
                  <a:lnTo>
                    <a:pt x="253" y="689"/>
                  </a:lnTo>
                  <a:lnTo>
                    <a:pt x="296" y="688"/>
                  </a:lnTo>
                  <a:lnTo>
                    <a:pt x="336" y="708"/>
                  </a:lnTo>
                  <a:lnTo>
                    <a:pt x="363" y="689"/>
                  </a:lnTo>
                  <a:lnTo>
                    <a:pt x="403" y="675"/>
                  </a:lnTo>
                  <a:lnTo>
                    <a:pt x="426" y="674"/>
                  </a:lnTo>
                  <a:lnTo>
                    <a:pt x="470" y="641"/>
                  </a:lnTo>
                  <a:lnTo>
                    <a:pt x="478" y="628"/>
                  </a:lnTo>
                  <a:lnTo>
                    <a:pt x="484" y="614"/>
                  </a:lnTo>
                  <a:lnTo>
                    <a:pt x="507" y="583"/>
                  </a:lnTo>
                  <a:lnTo>
                    <a:pt x="540" y="566"/>
                  </a:lnTo>
                  <a:lnTo>
                    <a:pt x="544" y="536"/>
                  </a:lnTo>
                  <a:lnTo>
                    <a:pt x="541" y="519"/>
                  </a:lnTo>
                  <a:lnTo>
                    <a:pt x="530" y="485"/>
                  </a:lnTo>
                  <a:lnTo>
                    <a:pt x="522" y="481"/>
                  </a:lnTo>
                  <a:lnTo>
                    <a:pt x="518" y="467"/>
                  </a:lnTo>
                  <a:lnTo>
                    <a:pt x="528" y="468"/>
                  </a:lnTo>
                  <a:lnTo>
                    <a:pt x="541" y="449"/>
                  </a:lnTo>
                  <a:lnTo>
                    <a:pt x="517" y="438"/>
                  </a:lnTo>
                  <a:lnTo>
                    <a:pt x="512" y="442"/>
                  </a:lnTo>
                  <a:lnTo>
                    <a:pt x="512" y="430"/>
                  </a:lnTo>
                  <a:lnTo>
                    <a:pt x="492" y="424"/>
                  </a:lnTo>
                  <a:lnTo>
                    <a:pt x="495" y="374"/>
                  </a:lnTo>
                  <a:lnTo>
                    <a:pt x="518" y="356"/>
                  </a:lnTo>
                  <a:lnTo>
                    <a:pt x="516" y="345"/>
                  </a:lnTo>
                  <a:lnTo>
                    <a:pt x="552" y="303"/>
                  </a:lnTo>
                  <a:lnTo>
                    <a:pt x="560" y="295"/>
                  </a:lnTo>
                  <a:lnTo>
                    <a:pt x="565" y="272"/>
                  </a:lnTo>
                  <a:lnTo>
                    <a:pt x="629" y="146"/>
                  </a:lnTo>
                  <a:lnTo>
                    <a:pt x="653" y="120"/>
                  </a:lnTo>
                  <a:lnTo>
                    <a:pt x="654" y="115"/>
                  </a:lnTo>
                  <a:lnTo>
                    <a:pt x="693" y="75"/>
                  </a:lnTo>
                  <a:lnTo>
                    <a:pt x="716" y="72"/>
                  </a:lnTo>
                  <a:lnTo>
                    <a:pt x="717" y="71"/>
                  </a:lnTo>
                  <a:lnTo>
                    <a:pt x="719" y="68"/>
                  </a:lnTo>
                  <a:lnTo>
                    <a:pt x="831" y="37"/>
                  </a:lnTo>
                  <a:lnTo>
                    <a:pt x="836" y="35"/>
                  </a:lnTo>
                  <a:lnTo>
                    <a:pt x="896" y="15"/>
                  </a:lnTo>
                  <a:lnTo>
                    <a:pt x="942" y="0"/>
                  </a:lnTo>
                  <a:lnTo>
                    <a:pt x="946" y="44"/>
                  </a:lnTo>
                  <a:lnTo>
                    <a:pt x="962" y="126"/>
                  </a:lnTo>
                  <a:lnTo>
                    <a:pt x="965" y="129"/>
                  </a:lnTo>
                  <a:lnTo>
                    <a:pt x="970" y="132"/>
                  </a:lnTo>
                  <a:lnTo>
                    <a:pt x="978" y="143"/>
                  </a:lnTo>
                  <a:lnTo>
                    <a:pt x="990" y="211"/>
                  </a:lnTo>
                  <a:lnTo>
                    <a:pt x="981" y="237"/>
                  </a:lnTo>
                  <a:lnTo>
                    <a:pt x="981" y="272"/>
                  </a:lnTo>
                  <a:lnTo>
                    <a:pt x="1005" y="346"/>
                  </a:lnTo>
                  <a:lnTo>
                    <a:pt x="1006" y="349"/>
                  </a:lnTo>
                  <a:lnTo>
                    <a:pt x="1007" y="349"/>
                  </a:lnTo>
                  <a:lnTo>
                    <a:pt x="1011" y="362"/>
                  </a:lnTo>
                  <a:lnTo>
                    <a:pt x="1008" y="401"/>
                  </a:lnTo>
                  <a:lnTo>
                    <a:pt x="1029" y="396"/>
                  </a:lnTo>
                  <a:lnTo>
                    <a:pt x="1054" y="482"/>
                  </a:lnTo>
                  <a:lnTo>
                    <a:pt x="1058" y="501"/>
                  </a:lnTo>
                  <a:lnTo>
                    <a:pt x="1064" y="537"/>
                  </a:lnTo>
                  <a:lnTo>
                    <a:pt x="1072" y="590"/>
                  </a:lnTo>
                  <a:lnTo>
                    <a:pt x="1078" y="621"/>
                  </a:lnTo>
                  <a:lnTo>
                    <a:pt x="1084" y="647"/>
                  </a:lnTo>
                  <a:lnTo>
                    <a:pt x="1086" y="647"/>
                  </a:lnTo>
                  <a:lnTo>
                    <a:pt x="1085" y="666"/>
                  </a:lnTo>
                  <a:lnTo>
                    <a:pt x="1085" y="684"/>
                  </a:lnTo>
                  <a:lnTo>
                    <a:pt x="1085" y="719"/>
                  </a:lnTo>
                  <a:lnTo>
                    <a:pt x="1083" y="837"/>
                  </a:lnTo>
                  <a:lnTo>
                    <a:pt x="1083" y="849"/>
                  </a:lnTo>
                  <a:lnTo>
                    <a:pt x="1086" y="859"/>
                  </a:lnTo>
                  <a:lnTo>
                    <a:pt x="1088" y="858"/>
                  </a:lnTo>
                  <a:lnTo>
                    <a:pt x="1091" y="874"/>
                  </a:lnTo>
                  <a:lnTo>
                    <a:pt x="1101" y="946"/>
                  </a:lnTo>
                  <a:lnTo>
                    <a:pt x="1104" y="971"/>
                  </a:lnTo>
                  <a:lnTo>
                    <a:pt x="1107" y="983"/>
                  </a:lnTo>
                  <a:lnTo>
                    <a:pt x="1108" y="990"/>
                  </a:lnTo>
                  <a:lnTo>
                    <a:pt x="1110" y="1013"/>
                  </a:lnTo>
                  <a:lnTo>
                    <a:pt x="1115" y="1040"/>
                  </a:lnTo>
                  <a:lnTo>
                    <a:pt x="1116" y="1047"/>
                  </a:lnTo>
                  <a:lnTo>
                    <a:pt x="1118" y="1059"/>
                  </a:lnTo>
                  <a:lnTo>
                    <a:pt x="1136" y="1100"/>
                  </a:lnTo>
                  <a:lnTo>
                    <a:pt x="1101" y="1146"/>
                  </a:lnTo>
                  <a:lnTo>
                    <a:pt x="1120" y="1176"/>
                  </a:lnTo>
                  <a:lnTo>
                    <a:pt x="1108" y="1200"/>
                  </a:lnTo>
                  <a:lnTo>
                    <a:pt x="1108" y="1213"/>
                  </a:lnTo>
                  <a:lnTo>
                    <a:pt x="1104" y="1215"/>
                  </a:lnTo>
                  <a:lnTo>
                    <a:pt x="1107" y="1218"/>
                  </a:lnTo>
                  <a:lnTo>
                    <a:pt x="1110" y="1222"/>
                  </a:lnTo>
                  <a:lnTo>
                    <a:pt x="1126" y="1207"/>
                  </a:lnTo>
                  <a:lnTo>
                    <a:pt x="1131" y="1198"/>
                  </a:lnTo>
                  <a:lnTo>
                    <a:pt x="1150" y="1186"/>
                  </a:lnTo>
                  <a:lnTo>
                    <a:pt x="1170" y="1173"/>
                  </a:lnTo>
                  <a:lnTo>
                    <a:pt x="1195" y="1176"/>
                  </a:lnTo>
                  <a:lnTo>
                    <a:pt x="1213" y="1150"/>
                  </a:lnTo>
                  <a:lnTo>
                    <a:pt x="1295" y="1122"/>
                  </a:lnTo>
                  <a:lnTo>
                    <a:pt x="1335" y="1065"/>
                  </a:lnTo>
                  <a:lnTo>
                    <a:pt x="1356" y="1048"/>
                  </a:lnTo>
                  <a:lnTo>
                    <a:pt x="1349" y="1061"/>
                  </a:lnTo>
                  <a:lnTo>
                    <a:pt x="1359" y="1082"/>
                  </a:lnTo>
                  <a:lnTo>
                    <a:pt x="1385" y="1088"/>
                  </a:lnTo>
                  <a:lnTo>
                    <a:pt x="1409" y="1059"/>
                  </a:lnTo>
                  <a:lnTo>
                    <a:pt x="1413" y="1069"/>
                  </a:lnTo>
                  <a:lnTo>
                    <a:pt x="1367" y="1118"/>
                  </a:lnTo>
                  <a:lnTo>
                    <a:pt x="1211" y="1258"/>
                  </a:lnTo>
                  <a:lnTo>
                    <a:pt x="1182" y="1272"/>
                  </a:lnTo>
                  <a:lnTo>
                    <a:pt x="1148" y="1289"/>
                  </a:lnTo>
                  <a:lnTo>
                    <a:pt x="1126" y="1296"/>
                  </a:lnTo>
                  <a:lnTo>
                    <a:pt x="1125" y="1296"/>
                  </a:lnTo>
                  <a:lnTo>
                    <a:pt x="1106" y="1309"/>
                  </a:lnTo>
                  <a:lnTo>
                    <a:pt x="1095" y="1317"/>
                  </a:lnTo>
                  <a:lnTo>
                    <a:pt x="1096" y="1310"/>
                  </a:lnTo>
                  <a:lnTo>
                    <a:pt x="1084" y="1313"/>
                  </a:lnTo>
                  <a:lnTo>
                    <a:pt x="1074" y="1305"/>
                  </a:lnTo>
                  <a:lnTo>
                    <a:pt x="1063" y="1329"/>
                  </a:lnTo>
                  <a:lnTo>
                    <a:pt x="1044" y="1347"/>
                  </a:lnTo>
                  <a:lnTo>
                    <a:pt x="1043" y="1347"/>
                  </a:lnTo>
                  <a:lnTo>
                    <a:pt x="1043" y="1342"/>
                  </a:lnTo>
                  <a:lnTo>
                    <a:pt x="1042" y="1335"/>
                  </a:lnTo>
                  <a:lnTo>
                    <a:pt x="1047" y="1317"/>
                  </a:lnTo>
                  <a:lnTo>
                    <a:pt x="1046" y="1310"/>
                  </a:lnTo>
                  <a:lnTo>
                    <a:pt x="1045" y="1306"/>
                  </a:lnTo>
                  <a:lnTo>
                    <a:pt x="1052" y="1300"/>
                  </a:lnTo>
                  <a:lnTo>
                    <a:pt x="1055" y="1300"/>
                  </a:lnTo>
                  <a:lnTo>
                    <a:pt x="1064" y="1295"/>
                  </a:lnTo>
                  <a:lnTo>
                    <a:pt x="1069" y="1293"/>
                  </a:lnTo>
                  <a:lnTo>
                    <a:pt x="1071" y="1282"/>
                  </a:lnTo>
                  <a:lnTo>
                    <a:pt x="1071" y="1272"/>
                  </a:lnTo>
                  <a:lnTo>
                    <a:pt x="1071" y="1259"/>
                  </a:lnTo>
                  <a:lnTo>
                    <a:pt x="1074" y="1247"/>
                  </a:lnTo>
                  <a:lnTo>
                    <a:pt x="1077" y="1222"/>
                  </a:lnTo>
                  <a:lnTo>
                    <a:pt x="1078" y="1220"/>
                  </a:lnTo>
                  <a:lnTo>
                    <a:pt x="1078" y="1218"/>
                  </a:lnTo>
                  <a:lnTo>
                    <a:pt x="1078" y="1217"/>
                  </a:lnTo>
                  <a:lnTo>
                    <a:pt x="1078" y="1208"/>
                  </a:lnTo>
                  <a:lnTo>
                    <a:pt x="1078" y="1191"/>
                  </a:lnTo>
                  <a:lnTo>
                    <a:pt x="1078" y="1188"/>
                  </a:lnTo>
                  <a:lnTo>
                    <a:pt x="1078" y="1184"/>
                  </a:lnTo>
                  <a:close/>
                </a:path>
              </a:pathLst>
            </a:custGeom>
            <a:solidFill>
              <a:srgbClr val="CC3300"/>
            </a:solidFill>
            <a:ln w="0">
              <a:solidFill>
                <a:schemeClr val="tx1"/>
              </a:solidFill>
              <a:round/>
              <a:headEnd/>
              <a:tailEnd/>
            </a:ln>
          </p:spPr>
          <p:txBody>
            <a:bodyPr/>
            <a:lstStyle/>
            <a:p>
              <a:endParaRPr lang="en-US"/>
            </a:p>
          </p:txBody>
        </p:sp>
        <p:sp>
          <p:nvSpPr>
            <p:cNvPr id="7192" name="Freeform 21"/>
            <p:cNvSpPr>
              <a:spLocks/>
            </p:cNvSpPr>
            <p:nvPr/>
          </p:nvSpPr>
          <p:spPr bwMode="auto">
            <a:xfrm>
              <a:off x="4407" y="1960"/>
              <a:ext cx="60" cy="80"/>
            </a:xfrm>
            <a:custGeom>
              <a:avLst/>
              <a:gdLst>
                <a:gd name="T0" fmla="*/ 27201 w 147"/>
                <a:gd name="T1" fmla="*/ 13209 h 234"/>
                <a:gd name="T2" fmla="*/ 30349 w 147"/>
                <a:gd name="T3" fmla="*/ 13830 h 234"/>
                <a:gd name="T4" fmla="*/ 31248 w 147"/>
                <a:gd name="T5" fmla="*/ 16783 h 234"/>
                <a:gd name="T6" fmla="*/ 33046 w 147"/>
                <a:gd name="T7" fmla="*/ 20979 h 234"/>
                <a:gd name="T8" fmla="*/ 31023 w 147"/>
                <a:gd name="T9" fmla="*/ 23310 h 234"/>
                <a:gd name="T10" fmla="*/ 29674 w 147"/>
                <a:gd name="T11" fmla="*/ 21600 h 234"/>
                <a:gd name="T12" fmla="*/ 28550 w 147"/>
                <a:gd name="T13" fmla="*/ 21600 h 234"/>
                <a:gd name="T14" fmla="*/ 26751 w 147"/>
                <a:gd name="T15" fmla="*/ 24708 h 234"/>
                <a:gd name="T16" fmla="*/ 22256 w 147"/>
                <a:gd name="T17" fmla="*/ 24708 h 234"/>
                <a:gd name="T18" fmla="*/ 20682 w 147"/>
                <a:gd name="T19" fmla="*/ 30147 h 234"/>
                <a:gd name="T20" fmla="*/ 15511 w 147"/>
                <a:gd name="T21" fmla="*/ 31546 h 234"/>
                <a:gd name="T22" fmla="*/ 6295 w 147"/>
                <a:gd name="T23" fmla="*/ 36363 h 234"/>
                <a:gd name="T24" fmla="*/ 5620 w 147"/>
                <a:gd name="T25" fmla="*/ 35276 h 234"/>
                <a:gd name="T26" fmla="*/ 6519 w 147"/>
                <a:gd name="T27" fmla="*/ 35431 h 234"/>
                <a:gd name="T28" fmla="*/ 8093 w 147"/>
                <a:gd name="T29" fmla="*/ 30614 h 234"/>
                <a:gd name="T30" fmla="*/ 6070 w 147"/>
                <a:gd name="T31" fmla="*/ 22533 h 234"/>
                <a:gd name="T32" fmla="*/ 5620 w 147"/>
                <a:gd name="T33" fmla="*/ 21134 h 234"/>
                <a:gd name="T34" fmla="*/ 5620 w 147"/>
                <a:gd name="T35" fmla="*/ 20513 h 234"/>
                <a:gd name="T36" fmla="*/ 5395 w 147"/>
                <a:gd name="T37" fmla="*/ 19891 h 234"/>
                <a:gd name="T38" fmla="*/ 5171 w 147"/>
                <a:gd name="T39" fmla="*/ 19114 h 234"/>
                <a:gd name="T40" fmla="*/ 4271 w 147"/>
                <a:gd name="T41" fmla="*/ 16783 h 234"/>
                <a:gd name="T42" fmla="*/ 3822 w 147"/>
                <a:gd name="T43" fmla="*/ 15695 h 234"/>
                <a:gd name="T44" fmla="*/ 1124 w 147"/>
                <a:gd name="T45" fmla="*/ 7459 h 234"/>
                <a:gd name="T46" fmla="*/ 0 w 147"/>
                <a:gd name="T47" fmla="*/ 4196 h 234"/>
                <a:gd name="T48" fmla="*/ 1573 w 147"/>
                <a:gd name="T49" fmla="*/ 3730 h 234"/>
                <a:gd name="T50" fmla="*/ 9891 w 147"/>
                <a:gd name="T51" fmla="*/ 1554 h 234"/>
                <a:gd name="T52" fmla="*/ 11465 w 147"/>
                <a:gd name="T53" fmla="*/ 1088 h 234"/>
                <a:gd name="T54" fmla="*/ 13488 w 147"/>
                <a:gd name="T55" fmla="*/ 622 h 234"/>
                <a:gd name="T56" fmla="*/ 15961 w 147"/>
                <a:gd name="T57" fmla="*/ 0 h 234"/>
                <a:gd name="T58" fmla="*/ 16411 w 147"/>
                <a:gd name="T59" fmla="*/ 1554 h 234"/>
                <a:gd name="T60" fmla="*/ 17760 w 147"/>
                <a:gd name="T61" fmla="*/ 5439 h 234"/>
                <a:gd name="T62" fmla="*/ 19108 w 147"/>
                <a:gd name="T63" fmla="*/ 5128 h 234"/>
                <a:gd name="T64" fmla="*/ 21581 w 147"/>
                <a:gd name="T65" fmla="*/ 10412 h 234"/>
                <a:gd name="T66" fmla="*/ 24054 w 147"/>
                <a:gd name="T67" fmla="*/ 10878 h 234"/>
                <a:gd name="T68" fmla="*/ 24953 w 147"/>
                <a:gd name="T69" fmla="*/ 11189 h 234"/>
                <a:gd name="T70" fmla="*/ 27201 w 147"/>
                <a:gd name="T71" fmla="*/ 13209 h 2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234"/>
                <a:gd name="T110" fmla="*/ 147 w 147"/>
                <a:gd name="T111" fmla="*/ 234 h 2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234">
                  <a:moveTo>
                    <a:pt x="121" y="85"/>
                  </a:moveTo>
                  <a:lnTo>
                    <a:pt x="135" y="89"/>
                  </a:lnTo>
                  <a:lnTo>
                    <a:pt x="139" y="108"/>
                  </a:lnTo>
                  <a:lnTo>
                    <a:pt x="147" y="135"/>
                  </a:lnTo>
                  <a:lnTo>
                    <a:pt x="138" y="150"/>
                  </a:lnTo>
                  <a:lnTo>
                    <a:pt x="132" y="139"/>
                  </a:lnTo>
                  <a:lnTo>
                    <a:pt x="127" y="139"/>
                  </a:lnTo>
                  <a:lnTo>
                    <a:pt x="119" y="159"/>
                  </a:lnTo>
                  <a:lnTo>
                    <a:pt x="99" y="159"/>
                  </a:lnTo>
                  <a:lnTo>
                    <a:pt x="92" y="194"/>
                  </a:lnTo>
                  <a:lnTo>
                    <a:pt x="69" y="203"/>
                  </a:lnTo>
                  <a:lnTo>
                    <a:pt x="28" y="234"/>
                  </a:lnTo>
                  <a:lnTo>
                    <a:pt x="25" y="227"/>
                  </a:lnTo>
                  <a:lnTo>
                    <a:pt x="29" y="228"/>
                  </a:lnTo>
                  <a:lnTo>
                    <a:pt x="36" y="197"/>
                  </a:lnTo>
                  <a:lnTo>
                    <a:pt x="27" y="145"/>
                  </a:lnTo>
                  <a:lnTo>
                    <a:pt x="25" y="136"/>
                  </a:lnTo>
                  <a:lnTo>
                    <a:pt x="25" y="132"/>
                  </a:lnTo>
                  <a:lnTo>
                    <a:pt x="24" y="128"/>
                  </a:lnTo>
                  <a:lnTo>
                    <a:pt x="23" y="123"/>
                  </a:lnTo>
                  <a:lnTo>
                    <a:pt x="19" y="108"/>
                  </a:lnTo>
                  <a:lnTo>
                    <a:pt x="17" y="101"/>
                  </a:lnTo>
                  <a:lnTo>
                    <a:pt x="5" y="48"/>
                  </a:lnTo>
                  <a:lnTo>
                    <a:pt x="0" y="27"/>
                  </a:lnTo>
                  <a:lnTo>
                    <a:pt x="7" y="24"/>
                  </a:lnTo>
                  <a:lnTo>
                    <a:pt x="44" y="10"/>
                  </a:lnTo>
                  <a:lnTo>
                    <a:pt x="51" y="7"/>
                  </a:lnTo>
                  <a:lnTo>
                    <a:pt x="60" y="4"/>
                  </a:lnTo>
                  <a:lnTo>
                    <a:pt x="71" y="0"/>
                  </a:lnTo>
                  <a:lnTo>
                    <a:pt x="73" y="10"/>
                  </a:lnTo>
                  <a:lnTo>
                    <a:pt x="79" y="35"/>
                  </a:lnTo>
                  <a:lnTo>
                    <a:pt x="85" y="33"/>
                  </a:lnTo>
                  <a:lnTo>
                    <a:pt x="96" y="67"/>
                  </a:lnTo>
                  <a:lnTo>
                    <a:pt x="107" y="70"/>
                  </a:lnTo>
                  <a:lnTo>
                    <a:pt x="111" y="72"/>
                  </a:lnTo>
                  <a:lnTo>
                    <a:pt x="121" y="85"/>
                  </a:lnTo>
                  <a:close/>
                </a:path>
              </a:pathLst>
            </a:custGeom>
            <a:solidFill>
              <a:srgbClr val="CC3300"/>
            </a:solidFill>
            <a:ln w="0">
              <a:solidFill>
                <a:schemeClr val="tx1"/>
              </a:solidFill>
              <a:round/>
              <a:headEnd/>
              <a:tailEnd/>
            </a:ln>
          </p:spPr>
          <p:txBody>
            <a:bodyPr/>
            <a:lstStyle/>
            <a:p>
              <a:endParaRPr lang="en-US"/>
            </a:p>
          </p:txBody>
        </p:sp>
        <p:sp>
          <p:nvSpPr>
            <p:cNvPr id="7193" name="Freeform 22" descr="Large confetti"/>
            <p:cNvSpPr>
              <a:spLocks/>
            </p:cNvSpPr>
            <p:nvPr/>
          </p:nvSpPr>
          <p:spPr bwMode="auto">
            <a:xfrm>
              <a:off x="4230" y="1662"/>
              <a:ext cx="129" cy="260"/>
            </a:xfrm>
            <a:custGeom>
              <a:avLst/>
              <a:gdLst>
                <a:gd name="T0" fmla="*/ 15275 w 319"/>
                <a:gd name="T1" fmla="*/ 73890 h 745"/>
                <a:gd name="T2" fmla="*/ 14610 w 319"/>
                <a:gd name="T3" fmla="*/ 80155 h 745"/>
                <a:gd name="T4" fmla="*/ 19259 w 319"/>
                <a:gd name="T5" fmla="*/ 79352 h 745"/>
                <a:gd name="T6" fmla="*/ 24793 w 319"/>
                <a:gd name="T7" fmla="*/ 93166 h 745"/>
                <a:gd name="T8" fmla="*/ 25679 w 319"/>
                <a:gd name="T9" fmla="*/ 96218 h 745"/>
                <a:gd name="T10" fmla="*/ 27007 w 319"/>
                <a:gd name="T11" fmla="*/ 102000 h 745"/>
                <a:gd name="T12" fmla="*/ 28778 w 319"/>
                <a:gd name="T13" fmla="*/ 110514 h 745"/>
                <a:gd name="T14" fmla="*/ 30106 w 319"/>
                <a:gd name="T15" fmla="*/ 115493 h 745"/>
                <a:gd name="T16" fmla="*/ 31434 w 319"/>
                <a:gd name="T17" fmla="*/ 119670 h 745"/>
                <a:gd name="T18" fmla="*/ 31877 w 319"/>
                <a:gd name="T19" fmla="*/ 119670 h 745"/>
                <a:gd name="T20" fmla="*/ 38961 w 319"/>
                <a:gd name="T21" fmla="*/ 118063 h 745"/>
                <a:gd name="T22" fmla="*/ 40289 w 319"/>
                <a:gd name="T23" fmla="*/ 117742 h 745"/>
                <a:gd name="T24" fmla="*/ 40953 w 319"/>
                <a:gd name="T25" fmla="*/ 117742 h 745"/>
                <a:gd name="T26" fmla="*/ 41174 w 319"/>
                <a:gd name="T27" fmla="*/ 117582 h 745"/>
                <a:gd name="T28" fmla="*/ 41838 w 319"/>
                <a:gd name="T29" fmla="*/ 117582 h 745"/>
                <a:gd name="T30" fmla="*/ 44274 w 319"/>
                <a:gd name="T31" fmla="*/ 117100 h 745"/>
                <a:gd name="T32" fmla="*/ 51136 w 319"/>
                <a:gd name="T33" fmla="*/ 115815 h 745"/>
                <a:gd name="T34" fmla="*/ 60433 w 319"/>
                <a:gd name="T35" fmla="*/ 113887 h 745"/>
                <a:gd name="T36" fmla="*/ 62204 w 319"/>
                <a:gd name="T37" fmla="*/ 113405 h 745"/>
                <a:gd name="T38" fmla="*/ 56449 w 319"/>
                <a:gd name="T39" fmla="*/ 103928 h 745"/>
                <a:gd name="T40" fmla="*/ 58441 w 319"/>
                <a:gd name="T41" fmla="*/ 100876 h 745"/>
                <a:gd name="T42" fmla="*/ 56670 w 319"/>
                <a:gd name="T43" fmla="*/ 93487 h 745"/>
                <a:gd name="T44" fmla="*/ 56449 w 319"/>
                <a:gd name="T45" fmla="*/ 89953 h 745"/>
                <a:gd name="T46" fmla="*/ 54899 w 319"/>
                <a:gd name="T47" fmla="*/ 77424 h 745"/>
                <a:gd name="T48" fmla="*/ 54014 w 319"/>
                <a:gd name="T49" fmla="*/ 73569 h 745"/>
                <a:gd name="T50" fmla="*/ 55563 w 319"/>
                <a:gd name="T51" fmla="*/ 72284 h 745"/>
                <a:gd name="T52" fmla="*/ 54899 w 319"/>
                <a:gd name="T53" fmla="*/ 71159 h 745"/>
                <a:gd name="T54" fmla="*/ 56227 w 319"/>
                <a:gd name="T55" fmla="*/ 65216 h 745"/>
                <a:gd name="T56" fmla="*/ 57777 w 319"/>
                <a:gd name="T57" fmla="*/ 63128 h 745"/>
                <a:gd name="T58" fmla="*/ 58220 w 319"/>
                <a:gd name="T59" fmla="*/ 51884 h 745"/>
                <a:gd name="T60" fmla="*/ 59327 w 319"/>
                <a:gd name="T61" fmla="*/ 45298 h 745"/>
                <a:gd name="T62" fmla="*/ 58441 w 319"/>
                <a:gd name="T63" fmla="*/ 44013 h 745"/>
                <a:gd name="T64" fmla="*/ 56670 w 319"/>
                <a:gd name="T65" fmla="*/ 39837 h 745"/>
                <a:gd name="T66" fmla="*/ 57777 w 319"/>
                <a:gd name="T67" fmla="*/ 35821 h 745"/>
                <a:gd name="T68" fmla="*/ 63533 w 319"/>
                <a:gd name="T69" fmla="*/ 33572 h 745"/>
                <a:gd name="T70" fmla="*/ 63754 w 319"/>
                <a:gd name="T71" fmla="*/ 32126 h 745"/>
                <a:gd name="T72" fmla="*/ 65304 w 319"/>
                <a:gd name="T73" fmla="*/ 30038 h 745"/>
                <a:gd name="T74" fmla="*/ 70616 w 319"/>
                <a:gd name="T75" fmla="*/ 24416 h 745"/>
                <a:gd name="T76" fmla="*/ 65525 w 319"/>
                <a:gd name="T77" fmla="*/ 13172 h 745"/>
                <a:gd name="T78" fmla="*/ 68403 w 319"/>
                <a:gd name="T79" fmla="*/ 4498 h 745"/>
                <a:gd name="T80" fmla="*/ 66632 w 319"/>
                <a:gd name="T81" fmla="*/ 0 h 745"/>
                <a:gd name="T82" fmla="*/ 52464 w 319"/>
                <a:gd name="T83" fmla="*/ 3694 h 745"/>
                <a:gd name="T84" fmla="*/ 28556 w 319"/>
                <a:gd name="T85" fmla="*/ 9317 h 745"/>
                <a:gd name="T86" fmla="*/ 5534 w 319"/>
                <a:gd name="T87" fmla="*/ 14296 h 745"/>
                <a:gd name="T88" fmla="*/ 3320 w 319"/>
                <a:gd name="T89" fmla="*/ 14778 h 745"/>
                <a:gd name="T90" fmla="*/ 0 w 319"/>
                <a:gd name="T91" fmla="*/ 15742 h 745"/>
                <a:gd name="T92" fmla="*/ 886 w 319"/>
                <a:gd name="T93" fmla="*/ 22810 h 745"/>
                <a:gd name="T94" fmla="*/ 4427 w 319"/>
                <a:gd name="T95" fmla="*/ 35981 h 745"/>
                <a:gd name="T96" fmla="*/ 5092 w 319"/>
                <a:gd name="T97" fmla="*/ 36463 h 745"/>
                <a:gd name="T98" fmla="*/ 6198 w 319"/>
                <a:gd name="T99" fmla="*/ 36945 h 745"/>
                <a:gd name="T100" fmla="*/ 7969 w 319"/>
                <a:gd name="T101" fmla="*/ 38712 h 745"/>
                <a:gd name="T102" fmla="*/ 10626 w 319"/>
                <a:gd name="T103" fmla="*/ 49635 h 745"/>
                <a:gd name="T104" fmla="*/ 8633 w 319"/>
                <a:gd name="T105" fmla="*/ 53811 h 745"/>
                <a:gd name="T106" fmla="*/ 8633 w 319"/>
                <a:gd name="T107" fmla="*/ 59433 h 745"/>
                <a:gd name="T108" fmla="*/ 13946 w 319"/>
                <a:gd name="T109" fmla="*/ 71320 h 745"/>
                <a:gd name="T110" fmla="*/ 14167 w 319"/>
                <a:gd name="T111" fmla="*/ 71802 h 745"/>
                <a:gd name="T112" fmla="*/ 14389 w 319"/>
                <a:gd name="T113" fmla="*/ 71802 h 745"/>
                <a:gd name="T114" fmla="*/ 15275 w 319"/>
                <a:gd name="T115" fmla="*/ 73890 h 7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9"/>
                <a:gd name="T175" fmla="*/ 0 h 745"/>
                <a:gd name="T176" fmla="*/ 319 w 319"/>
                <a:gd name="T177" fmla="*/ 745 h 7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9" h="745">
                  <a:moveTo>
                    <a:pt x="69" y="460"/>
                  </a:moveTo>
                  <a:lnTo>
                    <a:pt x="66" y="499"/>
                  </a:lnTo>
                  <a:lnTo>
                    <a:pt x="87" y="494"/>
                  </a:lnTo>
                  <a:lnTo>
                    <a:pt x="112" y="580"/>
                  </a:lnTo>
                  <a:lnTo>
                    <a:pt x="116" y="599"/>
                  </a:lnTo>
                  <a:lnTo>
                    <a:pt x="122" y="635"/>
                  </a:lnTo>
                  <a:lnTo>
                    <a:pt x="130" y="688"/>
                  </a:lnTo>
                  <a:lnTo>
                    <a:pt x="136" y="719"/>
                  </a:lnTo>
                  <a:lnTo>
                    <a:pt x="142" y="745"/>
                  </a:lnTo>
                  <a:lnTo>
                    <a:pt x="144" y="745"/>
                  </a:lnTo>
                  <a:lnTo>
                    <a:pt x="176" y="735"/>
                  </a:lnTo>
                  <a:lnTo>
                    <a:pt x="182" y="733"/>
                  </a:lnTo>
                  <a:lnTo>
                    <a:pt x="185" y="733"/>
                  </a:lnTo>
                  <a:lnTo>
                    <a:pt x="186" y="732"/>
                  </a:lnTo>
                  <a:lnTo>
                    <a:pt x="189" y="732"/>
                  </a:lnTo>
                  <a:lnTo>
                    <a:pt x="200" y="729"/>
                  </a:lnTo>
                  <a:lnTo>
                    <a:pt x="231" y="721"/>
                  </a:lnTo>
                  <a:lnTo>
                    <a:pt x="273" y="709"/>
                  </a:lnTo>
                  <a:lnTo>
                    <a:pt x="281" y="706"/>
                  </a:lnTo>
                  <a:lnTo>
                    <a:pt x="255" y="647"/>
                  </a:lnTo>
                  <a:lnTo>
                    <a:pt x="264" y="628"/>
                  </a:lnTo>
                  <a:lnTo>
                    <a:pt x="256" y="582"/>
                  </a:lnTo>
                  <a:lnTo>
                    <a:pt x="255" y="560"/>
                  </a:lnTo>
                  <a:lnTo>
                    <a:pt x="248" y="482"/>
                  </a:lnTo>
                  <a:lnTo>
                    <a:pt x="244" y="458"/>
                  </a:lnTo>
                  <a:lnTo>
                    <a:pt x="251" y="450"/>
                  </a:lnTo>
                  <a:lnTo>
                    <a:pt x="248" y="443"/>
                  </a:lnTo>
                  <a:lnTo>
                    <a:pt x="254" y="406"/>
                  </a:lnTo>
                  <a:lnTo>
                    <a:pt x="261" y="393"/>
                  </a:lnTo>
                  <a:lnTo>
                    <a:pt x="263" y="323"/>
                  </a:lnTo>
                  <a:lnTo>
                    <a:pt x="268" y="282"/>
                  </a:lnTo>
                  <a:lnTo>
                    <a:pt x="264" y="274"/>
                  </a:lnTo>
                  <a:lnTo>
                    <a:pt x="256" y="248"/>
                  </a:lnTo>
                  <a:lnTo>
                    <a:pt x="261" y="223"/>
                  </a:lnTo>
                  <a:lnTo>
                    <a:pt x="287" y="209"/>
                  </a:lnTo>
                  <a:lnTo>
                    <a:pt x="288" y="200"/>
                  </a:lnTo>
                  <a:lnTo>
                    <a:pt x="295" y="187"/>
                  </a:lnTo>
                  <a:lnTo>
                    <a:pt x="319" y="152"/>
                  </a:lnTo>
                  <a:lnTo>
                    <a:pt x="296" y="82"/>
                  </a:lnTo>
                  <a:lnTo>
                    <a:pt x="309" y="28"/>
                  </a:lnTo>
                  <a:lnTo>
                    <a:pt x="301" y="0"/>
                  </a:lnTo>
                  <a:lnTo>
                    <a:pt x="237" y="23"/>
                  </a:lnTo>
                  <a:lnTo>
                    <a:pt x="129" y="58"/>
                  </a:lnTo>
                  <a:lnTo>
                    <a:pt x="25" y="89"/>
                  </a:lnTo>
                  <a:lnTo>
                    <a:pt x="15" y="92"/>
                  </a:lnTo>
                  <a:lnTo>
                    <a:pt x="0" y="98"/>
                  </a:lnTo>
                  <a:lnTo>
                    <a:pt x="4" y="142"/>
                  </a:lnTo>
                  <a:lnTo>
                    <a:pt x="20" y="224"/>
                  </a:lnTo>
                  <a:lnTo>
                    <a:pt x="23" y="227"/>
                  </a:lnTo>
                  <a:lnTo>
                    <a:pt x="28" y="230"/>
                  </a:lnTo>
                  <a:lnTo>
                    <a:pt x="36" y="241"/>
                  </a:lnTo>
                  <a:lnTo>
                    <a:pt x="48" y="309"/>
                  </a:lnTo>
                  <a:lnTo>
                    <a:pt x="39" y="335"/>
                  </a:lnTo>
                  <a:lnTo>
                    <a:pt x="39" y="370"/>
                  </a:lnTo>
                  <a:lnTo>
                    <a:pt x="63" y="444"/>
                  </a:lnTo>
                  <a:lnTo>
                    <a:pt x="64" y="447"/>
                  </a:lnTo>
                  <a:lnTo>
                    <a:pt x="65" y="447"/>
                  </a:lnTo>
                  <a:lnTo>
                    <a:pt x="69" y="460"/>
                  </a:lnTo>
                  <a:close/>
                </a:path>
              </a:pathLst>
            </a:custGeom>
            <a:pattFill prst="lgConfetti">
              <a:fgClr>
                <a:srgbClr val="CC3300"/>
              </a:fgClr>
              <a:bgClr>
                <a:srgbClr val="FFFFFF"/>
              </a:bgClr>
            </a:pattFill>
            <a:ln w="0">
              <a:solidFill>
                <a:schemeClr val="tx1"/>
              </a:solidFill>
              <a:round/>
              <a:headEnd/>
              <a:tailEnd/>
            </a:ln>
          </p:spPr>
          <p:txBody>
            <a:bodyPr/>
            <a:lstStyle/>
            <a:p>
              <a:endParaRPr lang="en-US"/>
            </a:p>
          </p:txBody>
        </p:sp>
        <p:sp>
          <p:nvSpPr>
            <p:cNvPr id="7194" name="Freeform 23"/>
            <p:cNvSpPr>
              <a:spLocks/>
            </p:cNvSpPr>
            <p:nvPr/>
          </p:nvSpPr>
          <p:spPr bwMode="auto">
            <a:xfrm>
              <a:off x="3214" y="2457"/>
              <a:ext cx="551" cy="316"/>
            </a:xfrm>
            <a:custGeom>
              <a:avLst/>
              <a:gdLst>
                <a:gd name="T0" fmla="*/ 207852 w 1357"/>
                <a:gd name="T1" fmla="*/ 120511 h 902"/>
                <a:gd name="T2" fmla="*/ 189768 w 1357"/>
                <a:gd name="T3" fmla="*/ 122127 h 902"/>
                <a:gd name="T4" fmla="*/ 179275 w 1357"/>
                <a:gd name="T5" fmla="*/ 122612 h 902"/>
                <a:gd name="T6" fmla="*/ 170344 w 1357"/>
                <a:gd name="T7" fmla="*/ 123742 h 902"/>
                <a:gd name="T8" fmla="*/ 151368 w 1357"/>
                <a:gd name="T9" fmla="*/ 125842 h 902"/>
                <a:gd name="T10" fmla="*/ 142437 w 1357"/>
                <a:gd name="T11" fmla="*/ 126488 h 902"/>
                <a:gd name="T12" fmla="*/ 128372 w 1357"/>
                <a:gd name="T13" fmla="*/ 126973 h 902"/>
                <a:gd name="T14" fmla="*/ 118996 w 1357"/>
                <a:gd name="T15" fmla="*/ 128750 h 902"/>
                <a:gd name="T16" fmla="*/ 107609 w 1357"/>
                <a:gd name="T17" fmla="*/ 129235 h 902"/>
                <a:gd name="T18" fmla="*/ 95330 w 1357"/>
                <a:gd name="T19" fmla="*/ 130688 h 902"/>
                <a:gd name="T20" fmla="*/ 77023 w 1357"/>
                <a:gd name="T21" fmla="*/ 132466 h 902"/>
                <a:gd name="T22" fmla="*/ 64968 w 1357"/>
                <a:gd name="T23" fmla="*/ 132466 h 902"/>
                <a:gd name="T24" fmla="*/ 57154 w 1357"/>
                <a:gd name="T25" fmla="*/ 141189 h 902"/>
                <a:gd name="T26" fmla="*/ 38623 w 1357"/>
                <a:gd name="T27" fmla="*/ 142481 h 902"/>
                <a:gd name="T28" fmla="*/ 25005 w 1357"/>
                <a:gd name="T29" fmla="*/ 143774 h 902"/>
                <a:gd name="T30" fmla="*/ 4911 w 1357"/>
                <a:gd name="T31" fmla="*/ 145066 h 902"/>
                <a:gd name="T32" fmla="*/ 1563 w 1357"/>
                <a:gd name="T33" fmla="*/ 139574 h 902"/>
                <a:gd name="T34" fmla="*/ 8261 w 1357"/>
                <a:gd name="T35" fmla="*/ 133112 h 902"/>
                <a:gd name="T36" fmla="*/ 10716 w 1357"/>
                <a:gd name="T37" fmla="*/ 126004 h 902"/>
                <a:gd name="T38" fmla="*/ 8484 w 1357"/>
                <a:gd name="T39" fmla="*/ 120834 h 902"/>
                <a:gd name="T40" fmla="*/ 14065 w 1357"/>
                <a:gd name="T41" fmla="*/ 109526 h 902"/>
                <a:gd name="T42" fmla="*/ 30140 w 1357"/>
                <a:gd name="T43" fmla="*/ 113242 h 902"/>
                <a:gd name="T44" fmla="*/ 35944 w 1357"/>
                <a:gd name="T45" fmla="*/ 115342 h 902"/>
                <a:gd name="T46" fmla="*/ 39070 w 1357"/>
                <a:gd name="T47" fmla="*/ 98542 h 902"/>
                <a:gd name="T48" fmla="*/ 49117 w 1357"/>
                <a:gd name="T49" fmla="*/ 94664 h 902"/>
                <a:gd name="T50" fmla="*/ 47330 w 1357"/>
                <a:gd name="T51" fmla="*/ 87395 h 902"/>
                <a:gd name="T52" fmla="*/ 54698 w 1357"/>
                <a:gd name="T53" fmla="*/ 74795 h 902"/>
                <a:gd name="T54" fmla="*/ 64298 w 1357"/>
                <a:gd name="T55" fmla="*/ 72371 h 902"/>
                <a:gd name="T56" fmla="*/ 76577 w 1357"/>
                <a:gd name="T57" fmla="*/ 69302 h 902"/>
                <a:gd name="T58" fmla="*/ 88856 w 1357"/>
                <a:gd name="T59" fmla="*/ 75602 h 902"/>
                <a:gd name="T60" fmla="*/ 100465 w 1357"/>
                <a:gd name="T61" fmla="*/ 64133 h 902"/>
                <a:gd name="T62" fmla="*/ 109842 w 1357"/>
                <a:gd name="T63" fmla="*/ 69302 h 902"/>
                <a:gd name="T64" fmla="*/ 113860 w 1357"/>
                <a:gd name="T65" fmla="*/ 57348 h 902"/>
                <a:gd name="T66" fmla="*/ 119219 w 1357"/>
                <a:gd name="T67" fmla="*/ 53471 h 902"/>
                <a:gd name="T68" fmla="*/ 133954 w 1357"/>
                <a:gd name="T69" fmla="*/ 60740 h 902"/>
                <a:gd name="T70" fmla="*/ 136856 w 1357"/>
                <a:gd name="T71" fmla="*/ 51532 h 902"/>
                <a:gd name="T72" fmla="*/ 142214 w 1357"/>
                <a:gd name="T73" fmla="*/ 46848 h 902"/>
                <a:gd name="T74" fmla="*/ 153600 w 1357"/>
                <a:gd name="T75" fmla="*/ 33116 h 902"/>
                <a:gd name="T76" fmla="*/ 156279 w 1357"/>
                <a:gd name="T77" fmla="*/ 22455 h 902"/>
                <a:gd name="T78" fmla="*/ 164986 w 1357"/>
                <a:gd name="T79" fmla="*/ 22778 h 902"/>
                <a:gd name="T80" fmla="*/ 174363 w 1357"/>
                <a:gd name="T81" fmla="*/ 17770 h 902"/>
                <a:gd name="T82" fmla="*/ 173693 w 1357"/>
                <a:gd name="T83" fmla="*/ 11308 h 902"/>
                <a:gd name="T84" fmla="*/ 174586 w 1357"/>
                <a:gd name="T85" fmla="*/ 2262 h 902"/>
                <a:gd name="T86" fmla="*/ 187312 w 1357"/>
                <a:gd name="T87" fmla="*/ 1454 h 902"/>
                <a:gd name="T88" fmla="*/ 197582 w 1357"/>
                <a:gd name="T89" fmla="*/ 7431 h 902"/>
                <a:gd name="T90" fmla="*/ 204949 w 1357"/>
                <a:gd name="T91" fmla="*/ 14216 h 902"/>
                <a:gd name="T92" fmla="*/ 216558 w 1357"/>
                <a:gd name="T93" fmla="*/ 14539 h 902"/>
                <a:gd name="T94" fmla="*/ 223926 w 1357"/>
                <a:gd name="T95" fmla="*/ 19224 h 902"/>
                <a:gd name="T96" fmla="*/ 236428 w 1357"/>
                <a:gd name="T97" fmla="*/ 16316 h 902"/>
                <a:gd name="T98" fmla="*/ 246028 w 1357"/>
                <a:gd name="T99" fmla="*/ 16801 h 902"/>
                <a:gd name="T100" fmla="*/ 259870 w 1357"/>
                <a:gd name="T101" fmla="*/ 17770 h 902"/>
                <a:gd name="T102" fmla="*/ 270140 w 1357"/>
                <a:gd name="T103" fmla="*/ 23424 h 902"/>
                <a:gd name="T104" fmla="*/ 271033 w 1357"/>
                <a:gd name="T105" fmla="*/ 37316 h 902"/>
                <a:gd name="T106" fmla="*/ 281526 w 1357"/>
                <a:gd name="T107" fmla="*/ 48624 h 902"/>
                <a:gd name="T108" fmla="*/ 286214 w 1357"/>
                <a:gd name="T109" fmla="*/ 54602 h 902"/>
                <a:gd name="T110" fmla="*/ 299163 w 1357"/>
                <a:gd name="T111" fmla="*/ 66556 h 902"/>
                <a:gd name="T112" fmla="*/ 285991 w 1357"/>
                <a:gd name="T113" fmla="*/ 78672 h 902"/>
                <a:gd name="T114" fmla="*/ 274828 w 1357"/>
                <a:gd name="T115" fmla="*/ 91272 h 902"/>
                <a:gd name="T116" fmla="*/ 261210 w 1357"/>
                <a:gd name="T117" fmla="*/ 104519 h 902"/>
                <a:gd name="T118" fmla="*/ 241563 w 1357"/>
                <a:gd name="T119" fmla="*/ 115019 h 902"/>
                <a:gd name="T120" fmla="*/ 229284 w 1357"/>
                <a:gd name="T121" fmla="*/ 118573 h 902"/>
                <a:gd name="T122" fmla="*/ 217451 w 1357"/>
                <a:gd name="T123" fmla="*/ 119704 h 9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7"/>
                <a:gd name="T187" fmla="*/ 0 h 902"/>
                <a:gd name="T188" fmla="*/ 1357 w 1357"/>
                <a:gd name="T189" fmla="*/ 902 h 9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7" h="902">
                  <a:moveTo>
                    <a:pt x="971" y="741"/>
                  </a:moveTo>
                  <a:lnTo>
                    <a:pt x="968" y="742"/>
                  </a:lnTo>
                  <a:lnTo>
                    <a:pt x="965" y="742"/>
                  </a:lnTo>
                  <a:lnTo>
                    <a:pt x="931" y="746"/>
                  </a:lnTo>
                  <a:lnTo>
                    <a:pt x="912" y="751"/>
                  </a:lnTo>
                  <a:lnTo>
                    <a:pt x="868" y="755"/>
                  </a:lnTo>
                  <a:lnTo>
                    <a:pt x="867" y="755"/>
                  </a:lnTo>
                  <a:lnTo>
                    <a:pt x="850" y="756"/>
                  </a:lnTo>
                  <a:lnTo>
                    <a:pt x="836" y="758"/>
                  </a:lnTo>
                  <a:lnTo>
                    <a:pt x="830" y="758"/>
                  </a:lnTo>
                  <a:lnTo>
                    <a:pt x="826" y="758"/>
                  </a:lnTo>
                  <a:lnTo>
                    <a:pt x="803" y="759"/>
                  </a:lnTo>
                  <a:lnTo>
                    <a:pt x="774" y="763"/>
                  </a:lnTo>
                  <a:lnTo>
                    <a:pt x="771" y="763"/>
                  </a:lnTo>
                  <a:lnTo>
                    <a:pt x="770" y="765"/>
                  </a:lnTo>
                  <a:lnTo>
                    <a:pt x="763" y="766"/>
                  </a:lnTo>
                  <a:lnTo>
                    <a:pt x="744" y="770"/>
                  </a:lnTo>
                  <a:lnTo>
                    <a:pt x="732" y="773"/>
                  </a:lnTo>
                  <a:lnTo>
                    <a:pt x="709" y="776"/>
                  </a:lnTo>
                  <a:lnTo>
                    <a:pt x="678" y="779"/>
                  </a:lnTo>
                  <a:lnTo>
                    <a:pt x="670" y="780"/>
                  </a:lnTo>
                  <a:lnTo>
                    <a:pt x="658" y="782"/>
                  </a:lnTo>
                  <a:lnTo>
                    <a:pt x="643" y="782"/>
                  </a:lnTo>
                  <a:lnTo>
                    <a:pt x="638" y="783"/>
                  </a:lnTo>
                  <a:lnTo>
                    <a:pt x="614" y="785"/>
                  </a:lnTo>
                  <a:lnTo>
                    <a:pt x="599" y="785"/>
                  </a:lnTo>
                  <a:lnTo>
                    <a:pt x="582" y="786"/>
                  </a:lnTo>
                  <a:lnTo>
                    <a:pt x="575" y="786"/>
                  </a:lnTo>
                  <a:lnTo>
                    <a:pt x="560" y="787"/>
                  </a:lnTo>
                  <a:lnTo>
                    <a:pt x="544" y="789"/>
                  </a:lnTo>
                  <a:lnTo>
                    <a:pt x="535" y="793"/>
                  </a:lnTo>
                  <a:lnTo>
                    <a:pt x="533" y="797"/>
                  </a:lnTo>
                  <a:lnTo>
                    <a:pt x="527" y="792"/>
                  </a:lnTo>
                  <a:lnTo>
                    <a:pt x="507" y="796"/>
                  </a:lnTo>
                  <a:lnTo>
                    <a:pt x="495" y="797"/>
                  </a:lnTo>
                  <a:lnTo>
                    <a:pt x="482" y="800"/>
                  </a:lnTo>
                  <a:lnTo>
                    <a:pt x="474" y="802"/>
                  </a:lnTo>
                  <a:lnTo>
                    <a:pt x="439" y="807"/>
                  </a:lnTo>
                  <a:lnTo>
                    <a:pt x="429" y="809"/>
                  </a:lnTo>
                  <a:lnTo>
                    <a:pt x="427" y="809"/>
                  </a:lnTo>
                  <a:lnTo>
                    <a:pt x="404" y="812"/>
                  </a:lnTo>
                  <a:lnTo>
                    <a:pt x="388" y="814"/>
                  </a:lnTo>
                  <a:lnTo>
                    <a:pt x="364" y="817"/>
                  </a:lnTo>
                  <a:lnTo>
                    <a:pt x="345" y="820"/>
                  </a:lnTo>
                  <a:lnTo>
                    <a:pt x="331" y="823"/>
                  </a:lnTo>
                  <a:lnTo>
                    <a:pt x="320" y="824"/>
                  </a:lnTo>
                  <a:lnTo>
                    <a:pt x="291" y="829"/>
                  </a:lnTo>
                  <a:lnTo>
                    <a:pt x="291" y="820"/>
                  </a:lnTo>
                  <a:lnTo>
                    <a:pt x="249" y="820"/>
                  </a:lnTo>
                  <a:lnTo>
                    <a:pt x="251" y="827"/>
                  </a:lnTo>
                  <a:lnTo>
                    <a:pt x="253" y="836"/>
                  </a:lnTo>
                  <a:lnTo>
                    <a:pt x="256" y="874"/>
                  </a:lnTo>
                  <a:lnTo>
                    <a:pt x="213" y="878"/>
                  </a:lnTo>
                  <a:lnTo>
                    <a:pt x="196" y="881"/>
                  </a:lnTo>
                  <a:lnTo>
                    <a:pt x="174" y="882"/>
                  </a:lnTo>
                  <a:lnTo>
                    <a:pt x="173" y="882"/>
                  </a:lnTo>
                  <a:lnTo>
                    <a:pt x="169" y="882"/>
                  </a:lnTo>
                  <a:lnTo>
                    <a:pt x="164" y="884"/>
                  </a:lnTo>
                  <a:lnTo>
                    <a:pt x="124" y="888"/>
                  </a:lnTo>
                  <a:lnTo>
                    <a:pt x="112" y="890"/>
                  </a:lnTo>
                  <a:lnTo>
                    <a:pt x="111" y="890"/>
                  </a:lnTo>
                  <a:lnTo>
                    <a:pt x="109" y="890"/>
                  </a:lnTo>
                  <a:lnTo>
                    <a:pt x="84" y="892"/>
                  </a:lnTo>
                  <a:lnTo>
                    <a:pt x="22" y="898"/>
                  </a:lnTo>
                  <a:lnTo>
                    <a:pt x="13" y="900"/>
                  </a:lnTo>
                  <a:lnTo>
                    <a:pt x="0" y="902"/>
                  </a:lnTo>
                  <a:lnTo>
                    <a:pt x="5" y="867"/>
                  </a:lnTo>
                  <a:lnTo>
                    <a:pt x="7" y="864"/>
                  </a:lnTo>
                  <a:lnTo>
                    <a:pt x="14" y="861"/>
                  </a:lnTo>
                  <a:lnTo>
                    <a:pt x="30" y="880"/>
                  </a:lnTo>
                  <a:lnTo>
                    <a:pt x="43" y="853"/>
                  </a:lnTo>
                  <a:lnTo>
                    <a:pt x="37" y="824"/>
                  </a:lnTo>
                  <a:lnTo>
                    <a:pt x="49" y="822"/>
                  </a:lnTo>
                  <a:lnTo>
                    <a:pt x="49" y="812"/>
                  </a:lnTo>
                  <a:lnTo>
                    <a:pt x="47" y="785"/>
                  </a:lnTo>
                  <a:lnTo>
                    <a:pt x="48" y="780"/>
                  </a:lnTo>
                  <a:lnTo>
                    <a:pt x="49" y="763"/>
                  </a:lnTo>
                  <a:lnTo>
                    <a:pt x="51" y="762"/>
                  </a:lnTo>
                  <a:lnTo>
                    <a:pt x="45" y="752"/>
                  </a:lnTo>
                  <a:lnTo>
                    <a:pt x="38" y="748"/>
                  </a:lnTo>
                  <a:lnTo>
                    <a:pt x="32" y="735"/>
                  </a:lnTo>
                  <a:lnTo>
                    <a:pt x="33" y="728"/>
                  </a:lnTo>
                  <a:lnTo>
                    <a:pt x="40" y="718"/>
                  </a:lnTo>
                  <a:lnTo>
                    <a:pt x="63" y="678"/>
                  </a:lnTo>
                  <a:lnTo>
                    <a:pt x="76" y="677"/>
                  </a:lnTo>
                  <a:lnTo>
                    <a:pt x="76" y="675"/>
                  </a:lnTo>
                  <a:lnTo>
                    <a:pt x="111" y="694"/>
                  </a:lnTo>
                  <a:lnTo>
                    <a:pt x="135" y="701"/>
                  </a:lnTo>
                  <a:lnTo>
                    <a:pt x="148" y="714"/>
                  </a:lnTo>
                  <a:lnTo>
                    <a:pt x="159" y="715"/>
                  </a:lnTo>
                  <a:lnTo>
                    <a:pt x="160" y="715"/>
                  </a:lnTo>
                  <a:lnTo>
                    <a:pt x="161" y="714"/>
                  </a:lnTo>
                  <a:lnTo>
                    <a:pt x="171" y="695"/>
                  </a:lnTo>
                  <a:lnTo>
                    <a:pt x="156" y="658"/>
                  </a:lnTo>
                  <a:lnTo>
                    <a:pt x="167" y="606"/>
                  </a:lnTo>
                  <a:lnTo>
                    <a:pt x="175" y="610"/>
                  </a:lnTo>
                  <a:lnTo>
                    <a:pt x="177" y="612"/>
                  </a:lnTo>
                  <a:lnTo>
                    <a:pt x="179" y="610"/>
                  </a:lnTo>
                  <a:lnTo>
                    <a:pt x="197" y="593"/>
                  </a:lnTo>
                  <a:lnTo>
                    <a:pt x="220" y="586"/>
                  </a:lnTo>
                  <a:lnTo>
                    <a:pt x="231" y="575"/>
                  </a:lnTo>
                  <a:lnTo>
                    <a:pt x="217" y="556"/>
                  </a:lnTo>
                  <a:lnTo>
                    <a:pt x="216" y="555"/>
                  </a:lnTo>
                  <a:lnTo>
                    <a:pt x="212" y="541"/>
                  </a:lnTo>
                  <a:lnTo>
                    <a:pt x="214" y="515"/>
                  </a:lnTo>
                  <a:lnTo>
                    <a:pt x="230" y="485"/>
                  </a:lnTo>
                  <a:lnTo>
                    <a:pt x="236" y="485"/>
                  </a:lnTo>
                  <a:lnTo>
                    <a:pt x="245" y="463"/>
                  </a:lnTo>
                  <a:lnTo>
                    <a:pt x="246" y="453"/>
                  </a:lnTo>
                  <a:lnTo>
                    <a:pt x="255" y="446"/>
                  </a:lnTo>
                  <a:lnTo>
                    <a:pt x="279" y="451"/>
                  </a:lnTo>
                  <a:lnTo>
                    <a:pt x="288" y="448"/>
                  </a:lnTo>
                  <a:lnTo>
                    <a:pt x="304" y="468"/>
                  </a:lnTo>
                  <a:lnTo>
                    <a:pt x="302" y="439"/>
                  </a:lnTo>
                  <a:lnTo>
                    <a:pt x="334" y="430"/>
                  </a:lnTo>
                  <a:lnTo>
                    <a:pt x="343" y="429"/>
                  </a:lnTo>
                  <a:lnTo>
                    <a:pt x="345" y="430"/>
                  </a:lnTo>
                  <a:lnTo>
                    <a:pt x="361" y="440"/>
                  </a:lnTo>
                  <a:lnTo>
                    <a:pt x="368" y="444"/>
                  </a:lnTo>
                  <a:lnTo>
                    <a:pt x="398" y="468"/>
                  </a:lnTo>
                  <a:lnTo>
                    <a:pt x="418" y="424"/>
                  </a:lnTo>
                  <a:lnTo>
                    <a:pt x="421" y="422"/>
                  </a:lnTo>
                  <a:lnTo>
                    <a:pt x="439" y="406"/>
                  </a:lnTo>
                  <a:lnTo>
                    <a:pt x="450" y="397"/>
                  </a:lnTo>
                  <a:lnTo>
                    <a:pt x="463" y="422"/>
                  </a:lnTo>
                  <a:lnTo>
                    <a:pt x="482" y="430"/>
                  </a:lnTo>
                  <a:lnTo>
                    <a:pt x="483" y="440"/>
                  </a:lnTo>
                  <a:lnTo>
                    <a:pt x="492" y="429"/>
                  </a:lnTo>
                  <a:lnTo>
                    <a:pt x="503" y="376"/>
                  </a:lnTo>
                  <a:lnTo>
                    <a:pt x="508" y="375"/>
                  </a:lnTo>
                  <a:lnTo>
                    <a:pt x="511" y="359"/>
                  </a:lnTo>
                  <a:lnTo>
                    <a:pt x="510" y="355"/>
                  </a:lnTo>
                  <a:lnTo>
                    <a:pt x="511" y="352"/>
                  </a:lnTo>
                  <a:lnTo>
                    <a:pt x="526" y="346"/>
                  </a:lnTo>
                  <a:lnTo>
                    <a:pt x="525" y="328"/>
                  </a:lnTo>
                  <a:lnTo>
                    <a:pt x="534" y="331"/>
                  </a:lnTo>
                  <a:lnTo>
                    <a:pt x="546" y="346"/>
                  </a:lnTo>
                  <a:lnTo>
                    <a:pt x="552" y="369"/>
                  </a:lnTo>
                  <a:lnTo>
                    <a:pt x="599" y="376"/>
                  </a:lnTo>
                  <a:lnTo>
                    <a:pt x="600" y="376"/>
                  </a:lnTo>
                  <a:lnTo>
                    <a:pt x="608" y="373"/>
                  </a:lnTo>
                  <a:lnTo>
                    <a:pt x="613" y="336"/>
                  </a:lnTo>
                  <a:lnTo>
                    <a:pt x="613" y="335"/>
                  </a:lnTo>
                  <a:lnTo>
                    <a:pt x="613" y="319"/>
                  </a:lnTo>
                  <a:lnTo>
                    <a:pt x="622" y="297"/>
                  </a:lnTo>
                  <a:lnTo>
                    <a:pt x="629" y="284"/>
                  </a:lnTo>
                  <a:lnTo>
                    <a:pt x="635" y="287"/>
                  </a:lnTo>
                  <a:lnTo>
                    <a:pt x="637" y="290"/>
                  </a:lnTo>
                  <a:lnTo>
                    <a:pt x="655" y="253"/>
                  </a:lnTo>
                  <a:lnTo>
                    <a:pt x="656" y="243"/>
                  </a:lnTo>
                  <a:lnTo>
                    <a:pt x="678" y="222"/>
                  </a:lnTo>
                  <a:lnTo>
                    <a:pt x="688" y="205"/>
                  </a:lnTo>
                  <a:lnTo>
                    <a:pt x="687" y="186"/>
                  </a:lnTo>
                  <a:lnTo>
                    <a:pt x="684" y="175"/>
                  </a:lnTo>
                  <a:lnTo>
                    <a:pt x="692" y="141"/>
                  </a:lnTo>
                  <a:lnTo>
                    <a:pt x="700" y="139"/>
                  </a:lnTo>
                  <a:lnTo>
                    <a:pt x="714" y="136"/>
                  </a:lnTo>
                  <a:lnTo>
                    <a:pt x="715" y="136"/>
                  </a:lnTo>
                  <a:lnTo>
                    <a:pt x="725" y="148"/>
                  </a:lnTo>
                  <a:lnTo>
                    <a:pt x="739" y="141"/>
                  </a:lnTo>
                  <a:lnTo>
                    <a:pt x="750" y="128"/>
                  </a:lnTo>
                  <a:lnTo>
                    <a:pt x="756" y="122"/>
                  </a:lnTo>
                  <a:lnTo>
                    <a:pt x="759" y="118"/>
                  </a:lnTo>
                  <a:lnTo>
                    <a:pt x="781" y="110"/>
                  </a:lnTo>
                  <a:lnTo>
                    <a:pt x="794" y="87"/>
                  </a:lnTo>
                  <a:lnTo>
                    <a:pt x="796" y="81"/>
                  </a:lnTo>
                  <a:lnTo>
                    <a:pt x="779" y="77"/>
                  </a:lnTo>
                  <a:lnTo>
                    <a:pt x="778" y="70"/>
                  </a:lnTo>
                  <a:lnTo>
                    <a:pt x="780" y="46"/>
                  </a:lnTo>
                  <a:lnTo>
                    <a:pt x="774" y="39"/>
                  </a:lnTo>
                  <a:lnTo>
                    <a:pt x="773" y="26"/>
                  </a:lnTo>
                  <a:lnTo>
                    <a:pt x="782" y="14"/>
                  </a:lnTo>
                  <a:lnTo>
                    <a:pt x="789" y="7"/>
                  </a:lnTo>
                  <a:lnTo>
                    <a:pt x="794" y="0"/>
                  </a:lnTo>
                  <a:lnTo>
                    <a:pt x="819" y="17"/>
                  </a:lnTo>
                  <a:lnTo>
                    <a:pt x="839" y="9"/>
                  </a:lnTo>
                  <a:lnTo>
                    <a:pt x="842" y="3"/>
                  </a:lnTo>
                  <a:lnTo>
                    <a:pt x="864" y="19"/>
                  </a:lnTo>
                  <a:lnTo>
                    <a:pt x="875" y="24"/>
                  </a:lnTo>
                  <a:lnTo>
                    <a:pt x="885" y="46"/>
                  </a:lnTo>
                  <a:lnTo>
                    <a:pt x="890" y="51"/>
                  </a:lnTo>
                  <a:lnTo>
                    <a:pt x="895" y="66"/>
                  </a:lnTo>
                  <a:lnTo>
                    <a:pt x="898" y="80"/>
                  </a:lnTo>
                  <a:lnTo>
                    <a:pt x="918" y="88"/>
                  </a:lnTo>
                  <a:lnTo>
                    <a:pt x="932" y="90"/>
                  </a:lnTo>
                  <a:lnTo>
                    <a:pt x="941" y="85"/>
                  </a:lnTo>
                  <a:lnTo>
                    <a:pt x="959" y="87"/>
                  </a:lnTo>
                  <a:lnTo>
                    <a:pt x="970" y="90"/>
                  </a:lnTo>
                  <a:lnTo>
                    <a:pt x="991" y="117"/>
                  </a:lnTo>
                  <a:lnTo>
                    <a:pt x="999" y="118"/>
                  </a:lnTo>
                  <a:lnTo>
                    <a:pt x="1000" y="119"/>
                  </a:lnTo>
                  <a:lnTo>
                    <a:pt x="1003" y="119"/>
                  </a:lnTo>
                  <a:lnTo>
                    <a:pt x="1011" y="117"/>
                  </a:lnTo>
                  <a:lnTo>
                    <a:pt x="1013" y="104"/>
                  </a:lnTo>
                  <a:lnTo>
                    <a:pt x="1029" y="94"/>
                  </a:lnTo>
                  <a:lnTo>
                    <a:pt x="1059" y="101"/>
                  </a:lnTo>
                  <a:lnTo>
                    <a:pt x="1076" y="117"/>
                  </a:lnTo>
                  <a:lnTo>
                    <a:pt x="1079" y="111"/>
                  </a:lnTo>
                  <a:lnTo>
                    <a:pt x="1085" y="107"/>
                  </a:lnTo>
                  <a:lnTo>
                    <a:pt x="1102" y="104"/>
                  </a:lnTo>
                  <a:lnTo>
                    <a:pt x="1119" y="71"/>
                  </a:lnTo>
                  <a:lnTo>
                    <a:pt x="1146" y="58"/>
                  </a:lnTo>
                  <a:lnTo>
                    <a:pt x="1155" y="94"/>
                  </a:lnTo>
                  <a:lnTo>
                    <a:pt x="1164" y="110"/>
                  </a:lnTo>
                  <a:lnTo>
                    <a:pt x="1177" y="110"/>
                  </a:lnTo>
                  <a:lnTo>
                    <a:pt x="1194" y="124"/>
                  </a:lnTo>
                  <a:lnTo>
                    <a:pt x="1202" y="129"/>
                  </a:lnTo>
                  <a:lnTo>
                    <a:pt x="1210" y="145"/>
                  </a:lnTo>
                  <a:lnTo>
                    <a:pt x="1211" y="159"/>
                  </a:lnTo>
                  <a:lnTo>
                    <a:pt x="1218" y="196"/>
                  </a:lnTo>
                  <a:lnTo>
                    <a:pt x="1214" y="197"/>
                  </a:lnTo>
                  <a:lnTo>
                    <a:pt x="1214" y="231"/>
                  </a:lnTo>
                  <a:lnTo>
                    <a:pt x="1244" y="267"/>
                  </a:lnTo>
                  <a:lnTo>
                    <a:pt x="1244" y="283"/>
                  </a:lnTo>
                  <a:lnTo>
                    <a:pt x="1244" y="288"/>
                  </a:lnTo>
                  <a:lnTo>
                    <a:pt x="1261" y="301"/>
                  </a:lnTo>
                  <a:lnTo>
                    <a:pt x="1262" y="307"/>
                  </a:lnTo>
                  <a:lnTo>
                    <a:pt x="1273" y="321"/>
                  </a:lnTo>
                  <a:lnTo>
                    <a:pt x="1283" y="335"/>
                  </a:lnTo>
                  <a:lnTo>
                    <a:pt x="1282" y="338"/>
                  </a:lnTo>
                  <a:lnTo>
                    <a:pt x="1326" y="378"/>
                  </a:lnTo>
                  <a:lnTo>
                    <a:pt x="1327" y="386"/>
                  </a:lnTo>
                  <a:lnTo>
                    <a:pt x="1357" y="385"/>
                  </a:lnTo>
                  <a:lnTo>
                    <a:pt x="1340" y="412"/>
                  </a:lnTo>
                  <a:lnTo>
                    <a:pt x="1319" y="441"/>
                  </a:lnTo>
                  <a:lnTo>
                    <a:pt x="1302" y="468"/>
                  </a:lnTo>
                  <a:lnTo>
                    <a:pt x="1292" y="481"/>
                  </a:lnTo>
                  <a:lnTo>
                    <a:pt x="1281" y="487"/>
                  </a:lnTo>
                  <a:lnTo>
                    <a:pt x="1261" y="504"/>
                  </a:lnTo>
                  <a:lnTo>
                    <a:pt x="1259" y="507"/>
                  </a:lnTo>
                  <a:lnTo>
                    <a:pt x="1235" y="534"/>
                  </a:lnTo>
                  <a:lnTo>
                    <a:pt x="1231" y="565"/>
                  </a:lnTo>
                  <a:lnTo>
                    <a:pt x="1211" y="583"/>
                  </a:lnTo>
                  <a:lnTo>
                    <a:pt x="1213" y="606"/>
                  </a:lnTo>
                  <a:lnTo>
                    <a:pt x="1212" y="607"/>
                  </a:lnTo>
                  <a:lnTo>
                    <a:pt x="1170" y="647"/>
                  </a:lnTo>
                  <a:lnTo>
                    <a:pt x="1171" y="658"/>
                  </a:lnTo>
                  <a:lnTo>
                    <a:pt x="1111" y="695"/>
                  </a:lnTo>
                  <a:lnTo>
                    <a:pt x="1104" y="694"/>
                  </a:lnTo>
                  <a:lnTo>
                    <a:pt x="1082" y="712"/>
                  </a:lnTo>
                  <a:lnTo>
                    <a:pt x="1074" y="721"/>
                  </a:lnTo>
                  <a:lnTo>
                    <a:pt x="1071" y="726"/>
                  </a:lnTo>
                  <a:lnTo>
                    <a:pt x="1053" y="729"/>
                  </a:lnTo>
                  <a:lnTo>
                    <a:pt x="1027" y="734"/>
                  </a:lnTo>
                  <a:lnTo>
                    <a:pt x="1014" y="735"/>
                  </a:lnTo>
                  <a:lnTo>
                    <a:pt x="1012" y="735"/>
                  </a:lnTo>
                  <a:lnTo>
                    <a:pt x="998" y="736"/>
                  </a:lnTo>
                  <a:lnTo>
                    <a:pt x="974" y="741"/>
                  </a:lnTo>
                  <a:lnTo>
                    <a:pt x="971" y="741"/>
                  </a:lnTo>
                  <a:close/>
                </a:path>
              </a:pathLst>
            </a:custGeom>
            <a:solidFill>
              <a:srgbClr val="FFFFFF"/>
            </a:solidFill>
            <a:ln w="0">
              <a:solidFill>
                <a:schemeClr val="tx1"/>
              </a:solidFill>
              <a:round/>
              <a:headEnd/>
              <a:tailEnd/>
            </a:ln>
          </p:spPr>
          <p:txBody>
            <a:bodyPr/>
            <a:lstStyle/>
            <a:p>
              <a:endParaRPr lang="en-US"/>
            </a:p>
          </p:txBody>
        </p:sp>
        <p:sp>
          <p:nvSpPr>
            <p:cNvPr id="7195" name="Freeform 24"/>
            <p:cNvSpPr>
              <a:spLocks/>
            </p:cNvSpPr>
            <p:nvPr/>
          </p:nvSpPr>
          <p:spPr bwMode="auto">
            <a:xfrm>
              <a:off x="3205" y="2765"/>
              <a:ext cx="3" cy="9"/>
            </a:xfrm>
            <a:custGeom>
              <a:avLst/>
              <a:gdLst>
                <a:gd name="T0" fmla="*/ 857 w 10"/>
                <a:gd name="T1" fmla="*/ 0 h 24"/>
                <a:gd name="T2" fmla="*/ 1429 w 10"/>
                <a:gd name="T3" fmla="*/ 3994 h 24"/>
                <a:gd name="T4" fmla="*/ 0 w 10"/>
                <a:gd name="T5" fmla="*/ 4167 h 24"/>
                <a:gd name="T6" fmla="*/ 857 w 10"/>
                <a:gd name="T7" fmla="*/ 0 h 24"/>
                <a:gd name="T8" fmla="*/ 0 60000 65536"/>
                <a:gd name="T9" fmla="*/ 0 60000 65536"/>
                <a:gd name="T10" fmla="*/ 0 60000 65536"/>
                <a:gd name="T11" fmla="*/ 0 60000 65536"/>
                <a:gd name="T12" fmla="*/ 0 w 10"/>
                <a:gd name="T13" fmla="*/ 0 h 24"/>
                <a:gd name="T14" fmla="*/ 10 w 10"/>
                <a:gd name="T15" fmla="*/ 24 h 24"/>
              </a:gdLst>
              <a:ahLst/>
              <a:cxnLst>
                <a:cxn ang="T8">
                  <a:pos x="T0" y="T1"/>
                </a:cxn>
                <a:cxn ang="T9">
                  <a:pos x="T2" y="T3"/>
                </a:cxn>
                <a:cxn ang="T10">
                  <a:pos x="T4" y="T5"/>
                </a:cxn>
                <a:cxn ang="T11">
                  <a:pos x="T6" y="T7"/>
                </a:cxn>
              </a:cxnLst>
              <a:rect l="T12" t="T13" r="T14" b="T15"/>
              <a:pathLst>
                <a:path w="10" h="24">
                  <a:moveTo>
                    <a:pt x="6" y="0"/>
                  </a:moveTo>
                  <a:lnTo>
                    <a:pt x="10" y="23"/>
                  </a:lnTo>
                  <a:lnTo>
                    <a:pt x="0" y="24"/>
                  </a:lnTo>
                  <a:lnTo>
                    <a:pt x="6" y="0"/>
                  </a:lnTo>
                  <a:close/>
                </a:path>
              </a:pathLst>
            </a:custGeom>
            <a:solidFill>
              <a:srgbClr val="FFFFFF"/>
            </a:solidFill>
            <a:ln w="0">
              <a:solidFill>
                <a:schemeClr val="tx1"/>
              </a:solidFill>
              <a:round/>
              <a:headEnd/>
              <a:tailEnd/>
            </a:ln>
          </p:spPr>
          <p:txBody>
            <a:bodyPr/>
            <a:lstStyle/>
            <a:p>
              <a:endParaRPr lang="en-US"/>
            </a:p>
          </p:txBody>
        </p:sp>
        <p:sp>
          <p:nvSpPr>
            <p:cNvPr id="7196" name="Freeform 25"/>
            <p:cNvSpPr>
              <a:spLocks/>
            </p:cNvSpPr>
            <p:nvPr/>
          </p:nvSpPr>
          <p:spPr bwMode="auto">
            <a:xfrm>
              <a:off x="3622" y="2599"/>
              <a:ext cx="671" cy="322"/>
            </a:xfrm>
            <a:custGeom>
              <a:avLst/>
              <a:gdLst>
                <a:gd name="T0" fmla="*/ 79734 w 1654"/>
                <a:gd name="T1" fmla="*/ 63372 h 920"/>
                <a:gd name="T2" fmla="*/ 86861 w 1654"/>
                <a:gd name="T3" fmla="*/ 63695 h 920"/>
                <a:gd name="T4" fmla="*/ 92652 w 1654"/>
                <a:gd name="T5" fmla="*/ 53536 h 920"/>
                <a:gd name="T6" fmla="*/ 98665 w 1654"/>
                <a:gd name="T7" fmla="*/ 39507 h 920"/>
                <a:gd name="T8" fmla="*/ 112251 w 1654"/>
                <a:gd name="T9" fmla="*/ 38217 h 920"/>
                <a:gd name="T10" fmla="*/ 132073 w 1654"/>
                <a:gd name="T11" fmla="*/ 35798 h 920"/>
                <a:gd name="T12" fmla="*/ 134301 w 1654"/>
                <a:gd name="T13" fmla="*/ 35637 h 920"/>
                <a:gd name="T14" fmla="*/ 144992 w 1654"/>
                <a:gd name="T15" fmla="*/ 34024 h 920"/>
                <a:gd name="T16" fmla="*/ 163477 w 1654"/>
                <a:gd name="T17" fmla="*/ 31928 h 920"/>
                <a:gd name="T18" fmla="*/ 173945 w 1654"/>
                <a:gd name="T19" fmla="*/ 30154 h 920"/>
                <a:gd name="T20" fmla="*/ 188867 w 1654"/>
                <a:gd name="T21" fmla="*/ 27897 h 920"/>
                <a:gd name="T22" fmla="*/ 204235 w 1654"/>
                <a:gd name="T23" fmla="*/ 25155 h 920"/>
                <a:gd name="T24" fmla="*/ 218935 w 1654"/>
                <a:gd name="T25" fmla="*/ 22575 h 920"/>
                <a:gd name="T26" fmla="*/ 230739 w 1654"/>
                <a:gd name="T27" fmla="*/ 20802 h 920"/>
                <a:gd name="T28" fmla="*/ 237866 w 1654"/>
                <a:gd name="T29" fmla="*/ 19350 h 920"/>
                <a:gd name="T30" fmla="*/ 251229 w 1654"/>
                <a:gd name="T31" fmla="*/ 16932 h 920"/>
                <a:gd name="T32" fmla="*/ 259470 w 1654"/>
                <a:gd name="T33" fmla="*/ 15319 h 920"/>
                <a:gd name="T34" fmla="*/ 279960 w 1654"/>
                <a:gd name="T35" fmla="*/ 11610 h 920"/>
                <a:gd name="T36" fmla="*/ 288424 w 1654"/>
                <a:gd name="T37" fmla="*/ 9998 h 920"/>
                <a:gd name="T38" fmla="*/ 302678 w 1654"/>
                <a:gd name="T39" fmla="*/ 7095 h 920"/>
                <a:gd name="T40" fmla="*/ 313146 w 1654"/>
                <a:gd name="T41" fmla="*/ 4999 h 920"/>
                <a:gd name="T42" fmla="*/ 322278 w 1654"/>
                <a:gd name="T43" fmla="*/ 3386 h 920"/>
                <a:gd name="T44" fmla="*/ 338759 w 1654"/>
                <a:gd name="T45" fmla="*/ 0 h 920"/>
                <a:gd name="T46" fmla="*/ 368381 w 1654"/>
                <a:gd name="T47" fmla="*/ 58212 h 920"/>
                <a:gd name="T48" fmla="*/ 340763 w 1654"/>
                <a:gd name="T49" fmla="*/ 82239 h 920"/>
                <a:gd name="T50" fmla="*/ 308469 w 1654"/>
                <a:gd name="T51" fmla="*/ 100138 h 920"/>
                <a:gd name="T52" fmla="*/ 285528 w 1654"/>
                <a:gd name="T53" fmla="*/ 123519 h 920"/>
                <a:gd name="T54" fmla="*/ 263034 w 1654"/>
                <a:gd name="T55" fmla="*/ 144804 h 920"/>
                <a:gd name="T56" fmla="*/ 250784 w 1654"/>
                <a:gd name="T57" fmla="*/ 144804 h 920"/>
                <a:gd name="T58" fmla="*/ 219380 w 1654"/>
                <a:gd name="T59" fmla="*/ 124648 h 920"/>
                <a:gd name="T60" fmla="*/ 209803 w 1654"/>
                <a:gd name="T61" fmla="*/ 118198 h 920"/>
                <a:gd name="T62" fmla="*/ 198222 w 1654"/>
                <a:gd name="T63" fmla="*/ 111264 h 920"/>
                <a:gd name="T64" fmla="*/ 185081 w 1654"/>
                <a:gd name="T65" fmla="*/ 113360 h 920"/>
                <a:gd name="T66" fmla="*/ 165482 w 1654"/>
                <a:gd name="T67" fmla="*/ 116102 h 920"/>
                <a:gd name="T68" fmla="*/ 147664 w 1654"/>
                <a:gd name="T69" fmla="*/ 109813 h 920"/>
                <a:gd name="T70" fmla="*/ 140314 w 1654"/>
                <a:gd name="T71" fmla="*/ 107716 h 920"/>
                <a:gd name="T72" fmla="*/ 128955 w 1654"/>
                <a:gd name="T73" fmla="*/ 104975 h 920"/>
                <a:gd name="T74" fmla="*/ 107574 w 1654"/>
                <a:gd name="T75" fmla="*/ 107072 h 920"/>
                <a:gd name="T76" fmla="*/ 94434 w 1654"/>
                <a:gd name="T77" fmla="*/ 108523 h 920"/>
                <a:gd name="T78" fmla="*/ 86639 w 1654"/>
                <a:gd name="T79" fmla="*/ 109329 h 920"/>
                <a:gd name="T80" fmla="*/ 69935 w 1654"/>
                <a:gd name="T81" fmla="*/ 114973 h 920"/>
                <a:gd name="T82" fmla="*/ 60358 w 1654"/>
                <a:gd name="T83" fmla="*/ 119810 h 920"/>
                <a:gd name="T84" fmla="*/ 48776 w 1654"/>
                <a:gd name="T85" fmla="*/ 124003 h 920"/>
                <a:gd name="T86" fmla="*/ 32963 w 1654"/>
                <a:gd name="T87" fmla="*/ 126422 h 920"/>
                <a:gd name="T88" fmla="*/ 16036 w 1654"/>
                <a:gd name="T89" fmla="*/ 128679 h 920"/>
                <a:gd name="T90" fmla="*/ 3341 w 1654"/>
                <a:gd name="T91" fmla="*/ 130292 h 920"/>
                <a:gd name="T92" fmla="*/ 0 w 1654"/>
                <a:gd name="T93" fmla="*/ 120294 h 920"/>
                <a:gd name="T94" fmla="*/ 10691 w 1654"/>
                <a:gd name="T95" fmla="*/ 110619 h 920"/>
                <a:gd name="T96" fmla="*/ 15145 w 1654"/>
                <a:gd name="T97" fmla="*/ 103040 h 920"/>
                <a:gd name="T98" fmla="*/ 30735 w 1654"/>
                <a:gd name="T99" fmla="*/ 99009 h 920"/>
                <a:gd name="T100" fmla="*/ 50112 w 1654"/>
                <a:gd name="T101" fmla="*/ 86109 h 920"/>
                <a:gd name="T102" fmla="*/ 53231 w 1654"/>
                <a:gd name="T103" fmla="*/ 77240 h 920"/>
                <a:gd name="T104" fmla="*/ 64589 w 1654"/>
                <a:gd name="T105" fmla="*/ 73208 h 920"/>
                <a:gd name="T106" fmla="*/ 72384 w 1654"/>
                <a:gd name="T107" fmla="*/ 68532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54"/>
                <a:gd name="T163" fmla="*/ 0 h 920"/>
                <a:gd name="T164" fmla="*/ 1654 w 1654"/>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54" h="920">
                  <a:moveTo>
                    <a:pt x="325" y="425"/>
                  </a:moveTo>
                  <a:lnTo>
                    <a:pt x="331" y="414"/>
                  </a:lnTo>
                  <a:lnTo>
                    <a:pt x="353" y="401"/>
                  </a:lnTo>
                  <a:lnTo>
                    <a:pt x="358" y="393"/>
                  </a:lnTo>
                  <a:lnTo>
                    <a:pt x="375" y="400"/>
                  </a:lnTo>
                  <a:lnTo>
                    <a:pt x="378" y="405"/>
                  </a:lnTo>
                  <a:lnTo>
                    <a:pt x="386" y="404"/>
                  </a:lnTo>
                  <a:lnTo>
                    <a:pt x="390" y="395"/>
                  </a:lnTo>
                  <a:lnTo>
                    <a:pt x="395" y="395"/>
                  </a:lnTo>
                  <a:lnTo>
                    <a:pt x="408" y="350"/>
                  </a:lnTo>
                  <a:lnTo>
                    <a:pt x="410" y="343"/>
                  </a:lnTo>
                  <a:lnTo>
                    <a:pt x="416" y="332"/>
                  </a:lnTo>
                  <a:lnTo>
                    <a:pt x="439" y="322"/>
                  </a:lnTo>
                  <a:lnTo>
                    <a:pt x="441" y="305"/>
                  </a:lnTo>
                  <a:lnTo>
                    <a:pt x="442" y="272"/>
                  </a:lnTo>
                  <a:lnTo>
                    <a:pt x="443" y="245"/>
                  </a:lnTo>
                  <a:lnTo>
                    <a:pt x="453" y="244"/>
                  </a:lnTo>
                  <a:lnTo>
                    <a:pt x="481" y="239"/>
                  </a:lnTo>
                  <a:lnTo>
                    <a:pt x="487" y="239"/>
                  </a:lnTo>
                  <a:lnTo>
                    <a:pt x="504" y="237"/>
                  </a:lnTo>
                  <a:lnTo>
                    <a:pt x="512" y="235"/>
                  </a:lnTo>
                  <a:lnTo>
                    <a:pt x="560" y="228"/>
                  </a:lnTo>
                  <a:lnTo>
                    <a:pt x="589" y="224"/>
                  </a:lnTo>
                  <a:lnTo>
                    <a:pt x="593" y="222"/>
                  </a:lnTo>
                  <a:lnTo>
                    <a:pt x="594" y="222"/>
                  </a:lnTo>
                  <a:lnTo>
                    <a:pt x="598" y="222"/>
                  </a:lnTo>
                  <a:lnTo>
                    <a:pt x="600" y="221"/>
                  </a:lnTo>
                  <a:lnTo>
                    <a:pt x="603" y="221"/>
                  </a:lnTo>
                  <a:lnTo>
                    <a:pt x="613" y="218"/>
                  </a:lnTo>
                  <a:lnTo>
                    <a:pt x="625" y="215"/>
                  </a:lnTo>
                  <a:lnTo>
                    <a:pt x="642" y="213"/>
                  </a:lnTo>
                  <a:lnTo>
                    <a:pt x="651" y="211"/>
                  </a:lnTo>
                  <a:lnTo>
                    <a:pt x="664" y="210"/>
                  </a:lnTo>
                  <a:lnTo>
                    <a:pt x="674" y="208"/>
                  </a:lnTo>
                  <a:lnTo>
                    <a:pt x="702" y="204"/>
                  </a:lnTo>
                  <a:lnTo>
                    <a:pt x="734" y="198"/>
                  </a:lnTo>
                  <a:lnTo>
                    <a:pt x="747" y="194"/>
                  </a:lnTo>
                  <a:lnTo>
                    <a:pt x="752" y="194"/>
                  </a:lnTo>
                  <a:lnTo>
                    <a:pt x="757" y="193"/>
                  </a:lnTo>
                  <a:lnTo>
                    <a:pt x="781" y="187"/>
                  </a:lnTo>
                  <a:lnTo>
                    <a:pt x="810" y="181"/>
                  </a:lnTo>
                  <a:lnTo>
                    <a:pt x="826" y="177"/>
                  </a:lnTo>
                  <a:lnTo>
                    <a:pt x="838" y="174"/>
                  </a:lnTo>
                  <a:lnTo>
                    <a:pt x="848" y="173"/>
                  </a:lnTo>
                  <a:lnTo>
                    <a:pt x="873" y="167"/>
                  </a:lnTo>
                  <a:lnTo>
                    <a:pt x="896" y="161"/>
                  </a:lnTo>
                  <a:lnTo>
                    <a:pt x="902" y="160"/>
                  </a:lnTo>
                  <a:lnTo>
                    <a:pt x="917" y="156"/>
                  </a:lnTo>
                  <a:lnTo>
                    <a:pt x="974" y="143"/>
                  </a:lnTo>
                  <a:lnTo>
                    <a:pt x="977" y="142"/>
                  </a:lnTo>
                  <a:lnTo>
                    <a:pt x="981" y="142"/>
                  </a:lnTo>
                  <a:lnTo>
                    <a:pt x="983" y="140"/>
                  </a:lnTo>
                  <a:lnTo>
                    <a:pt x="989" y="139"/>
                  </a:lnTo>
                  <a:lnTo>
                    <a:pt x="992" y="139"/>
                  </a:lnTo>
                  <a:lnTo>
                    <a:pt x="1013" y="135"/>
                  </a:lnTo>
                  <a:lnTo>
                    <a:pt x="1036" y="129"/>
                  </a:lnTo>
                  <a:lnTo>
                    <a:pt x="1044" y="126"/>
                  </a:lnTo>
                  <a:lnTo>
                    <a:pt x="1052" y="125"/>
                  </a:lnTo>
                  <a:lnTo>
                    <a:pt x="1058" y="122"/>
                  </a:lnTo>
                  <a:lnTo>
                    <a:pt x="1068" y="120"/>
                  </a:lnTo>
                  <a:lnTo>
                    <a:pt x="1081" y="116"/>
                  </a:lnTo>
                  <a:lnTo>
                    <a:pt x="1086" y="115"/>
                  </a:lnTo>
                  <a:lnTo>
                    <a:pt x="1119" y="108"/>
                  </a:lnTo>
                  <a:lnTo>
                    <a:pt x="1128" y="105"/>
                  </a:lnTo>
                  <a:lnTo>
                    <a:pt x="1136" y="103"/>
                  </a:lnTo>
                  <a:lnTo>
                    <a:pt x="1146" y="100"/>
                  </a:lnTo>
                  <a:lnTo>
                    <a:pt x="1157" y="98"/>
                  </a:lnTo>
                  <a:lnTo>
                    <a:pt x="1165" y="95"/>
                  </a:lnTo>
                  <a:lnTo>
                    <a:pt x="1170" y="93"/>
                  </a:lnTo>
                  <a:lnTo>
                    <a:pt x="1207" y="85"/>
                  </a:lnTo>
                  <a:lnTo>
                    <a:pt x="1212" y="83"/>
                  </a:lnTo>
                  <a:lnTo>
                    <a:pt x="1257" y="72"/>
                  </a:lnTo>
                  <a:lnTo>
                    <a:pt x="1266" y="69"/>
                  </a:lnTo>
                  <a:lnTo>
                    <a:pt x="1282" y="65"/>
                  </a:lnTo>
                  <a:lnTo>
                    <a:pt x="1289" y="64"/>
                  </a:lnTo>
                  <a:lnTo>
                    <a:pt x="1295" y="62"/>
                  </a:lnTo>
                  <a:lnTo>
                    <a:pt x="1328" y="54"/>
                  </a:lnTo>
                  <a:lnTo>
                    <a:pt x="1328" y="51"/>
                  </a:lnTo>
                  <a:lnTo>
                    <a:pt x="1335" y="49"/>
                  </a:lnTo>
                  <a:lnTo>
                    <a:pt x="1359" y="44"/>
                  </a:lnTo>
                  <a:lnTo>
                    <a:pt x="1397" y="34"/>
                  </a:lnTo>
                  <a:lnTo>
                    <a:pt x="1398" y="34"/>
                  </a:lnTo>
                  <a:lnTo>
                    <a:pt x="1405" y="31"/>
                  </a:lnTo>
                  <a:lnTo>
                    <a:pt x="1406" y="31"/>
                  </a:lnTo>
                  <a:lnTo>
                    <a:pt x="1428" y="25"/>
                  </a:lnTo>
                  <a:lnTo>
                    <a:pt x="1433" y="24"/>
                  </a:lnTo>
                  <a:lnTo>
                    <a:pt x="1439" y="22"/>
                  </a:lnTo>
                  <a:lnTo>
                    <a:pt x="1447" y="21"/>
                  </a:lnTo>
                  <a:lnTo>
                    <a:pt x="1450" y="20"/>
                  </a:lnTo>
                  <a:lnTo>
                    <a:pt x="1474" y="13"/>
                  </a:lnTo>
                  <a:lnTo>
                    <a:pt x="1497" y="7"/>
                  </a:lnTo>
                  <a:lnTo>
                    <a:pt x="1521" y="0"/>
                  </a:lnTo>
                  <a:lnTo>
                    <a:pt x="1526" y="14"/>
                  </a:lnTo>
                  <a:lnTo>
                    <a:pt x="1556" y="88"/>
                  </a:lnTo>
                  <a:lnTo>
                    <a:pt x="1645" y="249"/>
                  </a:lnTo>
                  <a:lnTo>
                    <a:pt x="1654" y="361"/>
                  </a:lnTo>
                  <a:lnTo>
                    <a:pt x="1614" y="390"/>
                  </a:lnTo>
                  <a:lnTo>
                    <a:pt x="1573" y="441"/>
                  </a:lnTo>
                  <a:lnTo>
                    <a:pt x="1572" y="442"/>
                  </a:lnTo>
                  <a:lnTo>
                    <a:pt x="1530" y="510"/>
                  </a:lnTo>
                  <a:lnTo>
                    <a:pt x="1495" y="597"/>
                  </a:lnTo>
                  <a:lnTo>
                    <a:pt x="1477" y="587"/>
                  </a:lnTo>
                  <a:lnTo>
                    <a:pt x="1452" y="586"/>
                  </a:lnTo>
                  <a:lnTo>
                    <a:pt x="1385" y="621"/>
                  </a:lnTo>
                  <a:lnTo>
                    <a:pt x="1364" y="642"/>
                  </a:lnTo>
                  <a:lnTo>
                    <a:pt x="1319" y="699"/>
                  </a:lnTo>
                  <a:lnTo>
                    <a:pt x="1288" y="751"/>
                  </a:lnTo>
                  <a:lnTo>
                    <a:pt x="1282" y="766"/>
                  </a:lnTo>
                  <a:lnTo>
                    <a:pt x="1263" y="869"/>
                  </a:lnTo>
                  <a:lnTo>
                    <a:pt x="1262" y="886"/>
                  </a:lnTo>
                  <a:lnTo>
                    <a:pt x="1229" y="883"/>
                  </a:lnTo>
                  <a:lnTo>
                    <a:pt x="1181" y="898"/>
                  </a:lnTo>
                  <a:lnTo>
                    <a:pt x="1151" y="920"/>
                  </a:lnTo>
                  <a:lnTo>
                    <a:pt x="1145" y="915"/>
                  </a:lnTo>
                  <a:lnTo>
                    <a:pt x="1128" y="900"/>
                  </a:lnTo>
                  <a:lnTo>
                    <a:pt x="1126" y="898"/>
                  </a:lnTo>
                  <a:lnTo>
                    <a:pt x="1074" y="852"/>
                  </a:lnTo>
                  <a:lnTo>
                    <a:pt x="1044" y="824"/>
                  </a:lnTo>
                  <a:lnTo>
                    <a:pt x="1030" y="812"/>
                  </a:lnTo>
                  <a:lnTo>
                    <a:pt x="985" y="773"/>
                  </a:lnTo>
                  <a:lnTo>
                    <a:pt x="969" y="757"/>
                  </a:lnTo>
                  <a:lnTo>
                    <a:pt x="943" y="734"/>
                  </a:lnTo>
                  <a:lnTo>
                    <a:pt x="942" y="734"/>
                  </a:lnTo>
                  <a:lnTo>
                    <a:pt x="942" y="733"/>
                  </a:lnTo>
                  <a:lnTo>
                    <a:pt x="941" y="733"/>
                  </a:lnTo>
                  <a:lnTo>
                    <a:pt x="907" y="703"/>
                  </a:lnTo>
                  <a:lnTo>
                    <a:pt x="893" y="690"/>
                  </a:lnTo>
                  <a:lnTo>
                    <a:pt x="890" y="690"/>
                  </a:lnTo>
                  <a:lnTo>
                    <a:pt x="878" y="693"/>
                  </a:lnTo>
                  <a:lnTo>
                    <a:pt x="855" y="699"/>
                  </a:lnTo>
                  <a:lnTo>
                    <a:pt x="845" y="700"/>
                  </a:lnTo>
                  <a:lnTo>
                    <a:pt x="831" y="703"/>
                  </a:lnTo>
                  <a:lnTo>
                    <a:pt x="781" y="713"/>
                  </a:lnTo>
                  <a:lnTo>
                    <a:pt x="769" y="715"/>
                  </a:lnTo>
                  <a:lnTo>
                    <a:pt x="768" y="715"/>
                  </a:lnTo>
                  <a:lnTo>
                    <a:pt x="743" y="720"/>
                  </a:lnTo>
                  <a:lnTo>
                    <a:pt x="723" y="725"/>
                  </a:lnTo>
                  <a:lnTo>
                    <a:pt x="679" y="733"/>
                  </a:lnTo>
                  <a:lnTo>
                    <a:pt x="677" y="698"/>
                  </a:lnTo>
                  <a:lnTo>
                    <a:pt x="663" y="681"/>
                  </a:lnTo>
                  <a:lnTo>
                    <a:pt x="661" y="676"/>
                  </a:lnTo>
                  <a:lnTo>
                    <a:pt x="655" y="671"/>
                  </a:lnTo>
                  <a:lnTo>
                    <a:pt x="648" y="661"/>
                  </a:lnTo>
                  <a:lnTo>
                    <a:pt x="630" y="668"/>
                  </a:lnTo>
                  <a:lnTo>
                    <a:pt x="618" y="649"/>
                  </a:lnTo>
                  <a:lnTo>
                    <a:pt x="621" y="645"/>
                  </a:lnTo>
                  <a:lnTo>
                    <a:pt x="600" y="648"/>
                  </a:lnTo>
                  <a:lnTo>
                    <a:pt x="579" y="651"/>
                  </a:lnTo>
                  <a:lnTo>
                    <a:pt x="565" y="652"/>
                  </a:lnTo>
                  <a:lnTo>
                    <a:pt x="557" y="654"/>
                  </a:lnTo>
                  <a:lnTo>
                    <a:pt x="531" y="658"/>
                  </a:lnTo>
                  <a:lnTo>
                    <a:pt x="483" y="664"/>
                  </a:lnTo>
                  <a:lnTo>
                    <a:pt x="480" y="665"/>
                  </a:lnTo>
                  <a:lnTo>
                    <a:pt x="461" y="668"/>
                  </a:lnTo>
                  <a:lnTo>
                    <a:pt x="442" y="671"/>
                  </a:lnTo>
                  <a:lnTo>
                    <a:pt x="424" y="673"/>
                  </a:lnTo>
                  <a:lnTo>
                    <a:pt x="410" y="675"/>
                  </a:lnTo>
                  <a:lnTo>
                    <a:pt x="394" y="676"/>
                  </a:lnTo>
                  <a:lnTo>
                    <a:pt x="391" y="676"/>
                  </a:lnTo>
                  <a:lnTo>
                    <a:pt x="389" y="678"/>
                  </a:lnTo>
                  <a:lnTo>
                    <a:pt x="369" y="683"/>
                  </a:lnTo>
                  <a:lnTo>
                    <a:pt x="342" y="696"/>
                  </a:lnTo>
                  <a:lnTo>
                    <a:pt x="328" y="705"/>
                  </a:lnTo>
                  <a:lnTo>
                    <a:pt x="314" y="713"/>
                  </a:lnTo>
                  <a:lnTo>
                    <a:pt x="307" y="715"/>
                  </a:lnTo>
                  <a:lnTo>
                    <a:pt x="295" y="734"/>
                  </a:lnTo>
                  <a:lnTo>
                    <a:pt x="274" y="740"/>
                  </a:lnTo>
                  <a:lnTo>
                    <a:pt x="271" y="743"/>
                  </a:lnTo>
                  <a:lnTo>
                    <a:pt x="251" y="754"/>
                  </a:lnTo>
                  <a:lnTo>
                    <a:pt x="250" y="754"/>
                  </a:lnTo>
                  <a:lnTo>
                    <a:pt x="232" y="767"/>
                  </a:lnTo>
                  <a:lnTo>
                    <a:pt x="219" y="769"/>
                  </a:lnTo>
                  <a:lnTo>
                    <a:pt x="192" y="776"/>
                  </a:lnTo>
                  <a:lnTo>
                    <a:pt x="161" y="781"/>
                  </a:lnTo>
                  <a:lnTo>
                    <a:pt x="158" y="783"/>
                  </a:lnTo>
                  <a:lnTo>
                    <a:pt x="148" y="784"/>
                  </a:lnTo>
                  <a:lnTo>
                    <a:pt x="135" y="787"/>
                  </a:lnTo>
                  <a:lnTo>
                    <a:pt x="135" y="788"/>
                  </a:lnTo>
                  <a:lnTo>
                    <a:pt x="75" y="798"/>
                  </a:lnTo>
                  <a:lnTo>
                    <a:pt x="72" y="798"/>
                  </a:lnTo>
                  <a:lnTo>
                    <a:pt x="62" y="801"/>
                  </a:lnTo>
                  <a:lnTo>
                    <a:pt x="39" y="804"/>
                  </a:lnTo>
                  <a:lnTo>
                    <a:pt x="38" y="805"/>
                  </a:lnTo>
                  <a:lnTo>
                    <a:pt x="15" y="808"/>
                  </a:lnTo>
                  <a:lnTo>
                    <a:pt x="1" y="811"/>
                  </a:lnTo>
                  <a:lnTo>
                    <a:pt x="1" y="807"/>
                  </a:lnTo>
                  <a:lnTo>
                    <a:pt x="0" y="770"/>
                  </a:lnTo>
                  <a:lnTo>
                    <a:pt x="0" y="746"/>
                  </a:lnTo>
                  <a:lnTo>
                    <a:pt x="7" y="730"/>
                  </a:lnTo>
                  <a:lnTo>
                    <a:pt x="36" y="726"/>
                  </a:lnTo>
                  <a:lnTo>
                    <a:pt x="47" y="712"/>
                  </a:lnTo>
                  <a:lnTo>
                    <a:pt x="48" y="686"/>
                  </a:lnTo>
                  <a:lnTo>
                    <a:pt x="48" y="671"/>
                  </a:lnTo>
                  <a:lnTo>
                    <a:pt x="55" y="658"/>
                  </a:lnTo>
                  <a:lnTo>
                    <a:pt x="56" y="659"/>
                  </a:lnTo>
                  <a:lnTo>
                    <a:pt x="68" y="639"/>
                  </a:lnTo>
                  <a:lnTo>
                    <a:pt x="91" y="622"/>
                  </a:lnTo>
                  <a:lnTo>
                    <a:pt x="107" y="617"/>
                  </a:lnTo>
                  <a:lnTo>
                    <a:pt x="113" y="617"/>
                  </a:lnTo>
                  <a:lnTo>
                    <a:pt x="138" y="614"/>
                  </a:lnTo>
                  <a:lnTo>
                    <a:pt x="181" y="566"/>
                  </a:lnTo>
                  <a:lnTo>
                    <a:pt x="179" y="560"/>
                  </a:lnTo>
                  <a:lnTo>
                    <a:pt x="202" y="540"/>
                  </a:lnTo>
                  <a:lnTo>
                    <a:pt x="225" y="534"/>
                  </a:lnTo>
                  <a:lnTo>
                    <a:pt x="232" y="527"/>
                  </a:lnTo>
                  <a:lnTo>
                    <a:pt x="240" y="499"/>
                  </a:lnTo>
                  <a:lnTo>
                    <a:pt x="240" y="496"/>
                  </a:lnTo>
                  <a:lnTo>
                    <a:pt x="239" y="479"/>
                  </a:lnTo>
                  <a:lnTo>
                    <a:pt x="259" y="459"/>
                  </a:lnTo>
                  <a:lnTo>
                    <a:pt x="286" y="437"/>
                  </a:lnTo>
                  <a:lnTo>
                    <a:pt x="290" y="441"/>
                  </a:lnTo>
                  <a:lnTo>
                    <a:pt x="290" y="454"/>
                  </a:lnTo>
                  <a:lnTo>
                    <a:pt x="311" y="456"/>
                  </a:lnTo>
                  <a:lnTo>
                    <a:pt x="312" y="455"/>
                  </a:lnTo>
                  <a:lnTo>
                    <a:pt x="319" y="445"/>
                  </a:lnTo>
                  <a:lnTo>
                    <a:pt x="325" y="425"/>
                  </a:lnTo>
                  <a:close/>
                </a:path>
              </a:pathLst>
            </a:custGeom>
            <a:solidFill>
              <a:srgbClr val="CC3300"/>
            </a:solidFill>
            <a:ln w="0">
              <a:solidFill>
                <a:schemeClr val="tx1"/>
              </a:solidFill>
              <a:round/>
              <a:headEnd/>
              <a:tailEnd/>
            </a:ln>
          </p:spPr>
          <p:txBody>
            <a:bodyPr/>
            <a:lstStyle/>
            <a:p>
              <a:endParaRPr lang="en-US"/>
            </a:p>
          </p:txBody>
        </p:sp>
        <p:sp>
          <p:nvSpPr>
            <p:cNvPr id="7197" name="Freeform 26"/>
            <p:cNvSpPr>
              <a:spLocks/>
            </p:cNvSpPr>
            <p:nvPr/>
          </p:nvSpPr>
          <p:spPr bwMode="auto">
            <a:xfrm>
              <a:off x="3701" y="2825"/>
              <a:ext cx="389" cy="318"/>
            </a:xfrm>
            <a:custGeom>
              <a:avLst/>
              <a:gdLst>
                <a:gd name="T0" fmla="*/ 38809 w 956"/>
                <a:gd name="T1" fmla="*/ 64498 h 908"/>
                <a:gd name="T2" fmla="*/ 55409 w 956"/>
                <a:gd name="T3" fmla="*/ 74035 h 908"/>
                <a:gd name="T4" fmla="*/ 62139 w 956"/>
                <a:gd name="T5" fmla="*/ 81148 h 908"/>
                <a:gd name="T6" fmla="*/ 66401 w 956"/>
                <a:gd name="T7" fmla="*/ 82764 h 908"/>
                <a:gd name="T8" fmla="*/ 72683 w 956"/>
                <a:gd name="T9" fmla="*/ 90362 h 908"/>
                <a:gd name="T10" fmla="*/ 81656 w 956"/>
                <a:gd name="T11" fmla="*/ 97636 h 908"/>
                <a:gd name="T12" fmla="*/ 88610 w 956"/>
                <a:gd name="T13" fmla="*/ 101516 h 908"/>
                <a:gd name="T14" fmla="*/ 94891 w 956"/>
                <a:gd name="T15" fmla="*/ 108628 h 908"/>
                <a:gd name="T16" fmla="*/ 102967 w 956"/>
                <a:gd name="T17" fmla="*/ 123985 h 908"/>
                <a:gd name="T18" fmla="*/ 108127 w 956"/>
                <a:gd name="T19" fmla="*/ 125278 h 908"/>
                <a:gd name="T20" fmla="*/ 117100 w 956"/>
                <a:gd name="T21" fmla="*/ 140150 h 908"/>
                <a:gd name="T22" fmla="*/ 129662 w 956"/>
                <a:gd name="T23" fmla="*/ 146777 h 908"/>
                <a:gd name="T24" fmla="*/ 137738 w 956"/>
                <a:gd name="T25" fmla="*/ 137078 h 908"/>
                <a:gd name="T26" fmla="*/ 139533 w 956"/>
                <a:gd name="T27" fmla="*/ 134977 h 908"/>
                <a:gd name="T28" fmla="*/ 142225 w 956"/>
                <a:gd name="T29" fmla="*/ 122207 h 908"/>
                <a:gd name="T30" fmla="*/ 149403 w 956"/>
                <a:gd name="T31" fmla="*/ 122045 h 908"/>
                <a:gd name="T32" fmla="*/ 150076 w 956"/>
                <a:gd name="T33" fmla="*/ 122692 h 908"/>
                <a:gd name="T34" fmla="*/ 163985 w 956"/>
                <a:gd name="T35" fmla="*/ 113478 h 908"/>
                <a:gd name="T36" fmla="*/ 179239 w 956"/>
                <a:gd name="T37" fmla="*/ 95858 h 908"/>
                <a:gd name="T38" fmla="*/ 190455 w 956"/>
                <a:gd name="T39" fmla="*/ 84542 h 908"/>
                <a:gd name="T40" fmla="*/ 197634 w 956"/>
                <a:gd name="T41" fmla="*/ 60942 h 908"/>
                <a:gd name="T42" fmla="*/ 214459 w 956"/>
                <a:gd name="T43" fmla="*/ 44453 h 908"/>
                <a:gd name="T44" fmla="*/ 208850 w 956"/>
                <a:gd name="T45" fmla="*/ 40897 h 908"/>
                <a:gd name="T46" fmla="*/ 187315 w 956"/>
                <a:gd name="T47" fmla="*/ 26995 h 908"/>
                <a:gd name="T48" fmla="*/ 167798 w 956"/>
                <a:gd name="T49" fmla="*/ 14387 h 908"/>
                <a:gd name="T50" fmla="*/ 167349 w 956"/>
                <a:gd name="T51" fmla="*/ 14225 h 908"/>
                <a:gd name="T52" fmla="*/ 155909 w 956"/>
                <a:gd name="T53" fmla="*/ 7274 h 908"/>
                <a:gd name="T54" fmla="*/ 145814 w 956"/>
                <a:gd name="T55" fmla="*/ 8891 h 908"/>
                <a:gd name="T56" fmla="*/ 128765 w 956"/>
                <a:gd name="T57" fmla="*/ 11315 h 908"/>
                <a:gd name="T58" fmla="*/ 118446 w 956"/>
                <a:gd name="T59" fmla="*/ 12932 h 908"/>
                <a:gd name="T60" fmla="*/ 104986 w 956"/>
                <a:gd name="T61" fmla="*/ 5819 h 908"/>
                <a:gd name="T62" fmla="*/ 101621 w 956"/>
                <a:gd name="T63" fmla="*/ 2586 h 908"/>
                <a:gd name="T64" fmla="*/ 95564 w 956"/>
                <a:gd name="T65" fmla="*/ 0 h 908"/>
                <a:gd name="T66" fmla="*/ 83002 w 956"/>
                <a:gd name="T67" fmla="*/ 1132 h 908"/>
                <a:gd name="T68" fmla="*/ 64607 w 956"/>
                <a:gd name="T69" fmla="*/ 3071 h 908"/>
                <a:gd name="T70" fmla="*/ 55409 w 956"/>
                <a:gd name="T71" fmla="*/ 4203 h 908"/>
                <a:gd name="T72" fmla="*/ 44641 w 956"/>
                <a:gd name="T73" fmla="*/ 5011 h 908"/>
                <a:gd name="T74" fmla="*/ 39033 w 956"/>
                <a:gd name="T75" fmla="*/ 6143 h 908"/>
                <a:gd name="T76" fmla="*/ 26695 w 956"/>
                <a:gd name="T77" fmla="*/ 10992 h 908"/>
                <a:gd name="T78" fmla="*/ 17722 w 956"/>
                <a:gd name="T79" fmla="*/ 15357 h 908"/>
                <a:gd name="T80" fmla="*/ 12338 w 956"/>
                <a:gd name="T81" fmla="*/ 17620 h 908"/>
                <a:gd name="T82" fmla="*/ 3365 w 956"/>
                <a:gd name="T83" fmla="*/ 27319 h 908"/>
                <a:gd name="T84" fmla="*/ 5833 w 956"/>
                <a:gd name="T85" fmla="*/ 38311 h 908"/>
                <a:gd name="T86" fmla="*/ 14806 w 956"/>
                <a:gd name="T87" fmla="*/ 43322 h 908"/>
                <a:gd name="T88" fmla="*/ 17273 w 956"/>
                <a:gd name="T89" fmla="*/ 44292 h 908"/>
                <a:gd name="T90" fmla="*/ 24900 w 956"/>
                <a:gd name="T91" fmla="*/ 48010 h 908"/>
                <a:gd name="T92" fmla="*/ 30060 w 956"/>
                <a:gd name="T93" fmla="*/ 53506 h 908"/>
                <a:gd name="T94" fmla="*/ 36790 w 956"/>
                <a:gd name="T95" fmla="*/ 61750 h 9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6"/>
                <a:gd name="T145" fmla="*/ 0 h 908"/>
                <a:gd name="T146" fmla="*/ 956 w 956"/>
                <a:gd name="T147" fmla="*/ 908 h 9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6" h="908">
                  <a:moveTo>
                    <a:pt x="171" y="394"/>
                  </a:moveTo>
                  <a:lnTo>
                    <a:pt x="172" y="397"/>
                  </a:lnTo>
                  <a:lnTo>
                    <a:pt x="173" y="399"/>
                  </a:lnTo>
                  <a:lnTo>
                    <a:pt x="179" y="411"/>
                  </a:lnTo>
                  <a:lnTo>
                    <a:pt x="220" y="436"/>
                  </a:lnTo>
                  <a:lnTo>
                    <a:pt x="247" y="458"/>
                  </a:lnTo>
                  <a:lnTo>
                    <a:pt x="255" y="478"/>
                  </a:lnTo>
                  <a:lnTo>
                    <a:pt x="263" y="495"/>
                  </a:lnTo>
                  <a:lnTo>
                    <a:pt x="277" y="502"/>
                  </a:lnTo>
                  <a:lnTo>
                    <a:pt x="279" y="501"/>
                  </a:lnTo>
                  <a:lnTo>
                    <a:pt x="296" y="511"/>
                  </a:lnTo>
                  <a:lnTo>
                    <a:pt x="296" y="512"/>
                  </a:lnTo>
                  <a:lnTo>
                    <a:pt x="298" y="512"/>
                  </a:lnTo>
                  <a:lnTo>
                    <a:pt x="299" y="514"/>
                  </a:lnTo>
                  <a:lnTo>
                    <a:pt x="324" y="559"/>
                  </a:lnTo>
                  <a:lnTo>
                    <a:pt x="336" y="575"/>
                  </a:lnTo>
                  <a:lnTo>
                    <a:pt x="343" y="593"/>
                  </a:lnTo>
                  <a:lnTo>
                    <a:pt x="364" y="604"/>
                  </a:lnTo>
                  <a:lnTo>
                    <a:pt x="367" y="618"/>
                  </a:lnTo>
                  <a:lnTo>
                    <a:pt x="374" y="624"/>
                  </a:lnTo>
                  <a:lnTo>
                    <a:pt x="395" y="628"/>
                  </a:lnTo>
                  <a:lnTo>
                    <a:pt x="411" y="641"/>
                  </a:lnTo>
                  <a:lnTo>
                    <a:pt x="422" y="650"/>
                  </a:lnTo>
                  <a:lnTo>
                    <a:pt x="423" y="672"/>
                  </a:lnTo>
                  <a:lnTo>
                    <a:pt x="450" y="723"/>
                  </a:lnTo>
                  <a:lnTo>
                    <a:pt x="453" y="759"/>
                  </a:lnTo>
                  <a:lnTo>
                    <a:pt x="459" y="767"/>
                  </a:lnTo>
                  <a:lnTo>
                    <a:pt x="461" y="769"/>
                  </a:lnTo>
                  <a:lnTo>
                    <a:pt x="462" y="767"/>
                  </a:lnTo>
                  <a:lnTo>
                    <a:pt x="482" y="775"/>
                  </a:lnTo>
                  <a:lnTo>
                    <a:pt x="522" y="841"/>
                  </a:lnTo>
                  <a:lnTo>
                    <a:pt x="519" y="860"/>
                  </a:lnTo>
                  <a:lnTo>
                    <a:pt x="522" y="867"/>
                  </a:lnTo>
                  <a:lnTo>
                    <a:pt x="531" y="895"/>
                  </a:lnTo>
                  <a:lnTo>
                    <a:pt x="555" y="898"/>
                  </a:lnTo>
                  <a:lnTo>
                    <a:pt x="578" y="908"/>
                  </a:lnTo>
                  <a:lnTo>
                    <a:pt x="579" y="898"/>
                  </a:lnTo>
                  <a:lnTo>
                    <a:pt x="602" y="875"/>
                  </a:lnTo>
                  <a:lnTo>
                    <a:pt x="614" y="848"/>
                  </a:lnTo>
                  <a:lnTo>
                    <a:pt x="597" y="837"/>
                  </a:lnTo>
                  <a:lnTo>
                    <a:pt x="584" y="807"/>
                  </a:lnTo>
                  <a:lnTo>
                    <a:pt x="622" y="835"/>
                  </a:lnTo>
                  <a:lnTo>
                    <a:pt x="644" y="816"/>
                  </a:lnTo>
                  <a:lnTo>
                    <a:pt x="654" y="787"/>
                  </a:lnTo>
                  <a:lnTo>
                    <a:pt x="634" y="756"/>
                  </a:lnTo>
                  <a:lnTo>
                    <a:pt x="650" y="756"/>
                  </a:lnTo>
                  <a:lnTo>
                    <a:pt x="659" y="762"/>
                  </a:lnTo>
                  <a:lnTo>
                    <a:pt x="666" y="755"/>
                  </a:lnTo>
                  <a:lnTo>
                    <a:pt x="667" y="753"/>
                  </a:lnTo>
                  <a:lnTo>
                    <a:pt x="667" y="755"/>
                  </a:lnTo>
                  <a:lnTo>
                    <a:pt x="669" y="759"/>
                  </a:lnTo>
                  <a:lnTo>
                    <a:pt x="676" y="749"/>
                  </a:lnTo>
                  <a:lnTo>
                    <a:pt x="703" y="719"/>
                  </a:lnTo>
                  <a:lnTo>
                    <a:pt x="731" y="702"/>
                  </a:lnTo>
                  <a:lnTo>
                    <a:pt x="748" y="658"/>
                  </a:lnTo>
                  <a:lnTo>
                    <a:pt x="773" y="637"/>
                  </a:lnTo>
                  <a:lnTo>
                    <a:pt x="799" y="593"/>
                  </a:lnTo>
                  <a:lnTo>
                    <a:pt x="794" y="572"/>
                  </a:lnTo>
                  <a:lnTo>
                    <a:pt x="834" y="562"/>
                  </a:lnTo>
                  <a:lnTo>
                    <a:pt x="849" y="523"/>
                  </a:lnTo>
                  <a:lnTo>
                    <a:pt x="853" y="522"/>
                  </a:lnTo>
                  <a:lnTo>
                    <a:pt x="861" y="445"/>
                  </a:lnTo>
                  <a:lnTo>
                    <a:pt x="881" y="377"/>
                  </a:lnTo>
                  <a:lnTo>
                    <a:pt x="911" y="316"/>
                  </a:lnTo>
                  <a:lnTo>
                    <a:pt x="919" y="305"/>
                  </a:lnTo>
                  <a:lnTo>
                    <a:pt x="956" y="275"/>
                  </a:lnTo>
                  <a:lnTo>
                    <a:pt x="950" y="270"/>
                  </a:lnTo>
                  <a:lnTo>
                    <a:pt x="933" y="255"/>
                  </a:lnTo>
                  <a:lnTo>
                    <a:pt x="931" y="253"/>
                  </a:lnTo>
                  <a:lnTo>
                    <a:pt x="879" y="207"/>
                  </a:lnTo>
                  <a:lnTo>
                    <a:pt x="849" y="179"/>
                  </a:lnTo>
                  <a:lnTo>
                    <a:pt x="835" y="167"/>
                  </a:lnTo>
                  <a:lnTo>
                    <a:pt x="790" y="128"/>
                  </a:lnTo>
                  <a:lnTo>
                    <a:pt x="774" y="112"/>
                  </a:lnTo>
                  <a:lnTo>
                    <a:pt x="748" y="89"/>
                  </a:lnTo>
                  <a:lnTo>
                    <a:pt x="747" y="89"/>
                  </a:lnTo>
                  <a:lnTo>
                    <a:pt x="747" y="88"/>
                  </a:lnTo>
                  <a:lnTo>
                    <a:pt x="746" y="88"/>
                  </a:lnTo>
                  <a:lnTo>
                    <a:pt x="712" y="58"/>
                  </a:lnTo>
                  <a:lnTo>
                    <a:pt x="698" y="45"/>
                  </a:lnTo>
                  <a:lnTo>
                    <a:pt x="695" y="45"/>
                  </a:lnTo>
                  <a:lnTo>
                    <a:pt x="683" y="48"/>
                  </a:lnTo>
                  <a:lnTo>
                    <a:pt x="660" y="54"/>
                  </a:lnTo>
                  <a:lnTo>
                    <a:pt x="650" y="55"/>
                  </a:lnTo>
                  <a:lnTo>
                    <a:pt x="636" y="58"/>
                  </a:lnTo>
                  <a:lnTo>
                    <a:pt x="586" y="68"/>
                  </a:lnTo>
                  <a:lnTo>
                    <a:pt x="574" y="70"/>
                  </a:lnTo>
                  <a:lnTo>
                    <a:pt x="573" y="70"/>
                  </a:lnTo>
                  <a:lnTo>
                    <a:pt x="548" y="75"/>
                  </a:lnTo>
                  <a:lnTo>
                    <a:pt x="528" y="80"/>
                  </a:lnTo>
                  <a:lnTo>
                    <a:pt x="484" y="88"/>
                  </a:lnTo>
                  <a:lnTo>
                    <a:pt x="482" y="53"/>
                  </a:lnTo>
                  <a:lnTo>
                    <a:pt x="468" y="36"/>
                  </a:lnTo>
                  <a:lnTo>
                    <a:pt x="466" y="31"/>
                  </a:lnTo>
                  <a:lnTo>
                    <a:pt x="460" y="26"/>
                  </a:lnTo>
                  <a:lnTo>
                    <a:pt x="453" y="16"/>
                  </a:lnTo>
                  <a:lnTo>
                    <a:pt x="435" y="23"/>
                  </a:lnTo>
                  <a:lnTo>
                    <a:pt x="423" y="4"/>
                  </a:lnTo>
                  <a:lnTo>
                    <a:pt x="426" y="0"/>
                  </a:lnTo>
                  <a:lnTo>
                    <a:pt x="405" y="3"/>
                  </a:lnTo>
                  <a:lnTo>
                    <a:pt x="384" y="6"/>
                  </a:lnTo>
                  <a:lnTo>
                    <a:pt x="370" y="7"/>
                  </a:lnTo>
                  <a:lnTo>
                    <a:pt x="362" y="9"/>
                  </a:lnTo>
                  <a:lnTo>
                    <a:pt x="336" y="13"/>
                  </a:lnTo>
                  <a:lnTo>
                    <a:pt x="288" y="19"/>
                  </a:lnTo>
                  <a:lnTo>
                    <a:pt x="285" y="20"/>
                  </a:lnTo>
                  <a:lnTo>
                    <a:pt x="266" y="23"/>
                  </a:lnTo>
                  <a:lnTo>
                    <a:pt x="247" y="26"/>
                  </a:lnTo>
                  <a:lnTo>
                    <a:pt x="229" y="28"/>
                  </a:lnTo>
                  <a:lnTo>
                    <a:pt x="215" y="30"/>
                  </a:lnTo>
                  <a:lnTo>
                    <a:pt x="199" y="31"/>
                  </a:lnTo>
                  <a:lnTo>
                    <a:pt x="196" y="31"/>
                  </a:lnTo>
                  <a:lnTo>
                    <a:pt x="194" y="33"/>
                  </a:lnTo>
                  <a:lnTo>
                    <a:pt x="174" y="38"/>
                  </a:lnTo>
                  <a:lnTo>
                    <a:pt x="147" y="51"/>
                  </a:lnTo>
                  <a:lnTo>
                    <a:pt x="133" y="60"/>
                  </a:lnTo>
                  <a:lnTo>
                    <a:pt x="119" y="68"/>
                  </a:lnTo>
                  <a:lnTo>
                    <a:pt x="112" y="70"/>
                  </a:lnTo>
                  <a:lnTo>
                    <a:pt x="100" y="89"/>
                  </a:lnTo>
                  <a:lnTo>
                    <a:pt x="79" y="95"/>
                  </a:lnTo>
                  <a:lnTo>
                    <a:pt x="76" y="98"/>
                  </a:lnTo>
                  <a:lnTo>
                    <a:pt x="56" y="109"/>
                  </a:lnTo>
                  <a:lnTo>
                    <a:pt x="55" y="109"/>
                  </a:lnTo>
                  <a:lnTo>
                    <a:pt x="37" y="122"/>
                  </a:lnTo>
                  <a:lnTo>
                    <a:pt x="36" y="141"/>
                  </a:lnTo>
                  <a:lnTo>
                    <a:pt x="15" y="169"/>
                  </a:lnTo>
                  <a:lnTo>
                    <a:pt x="0" y="214"/>
                  </a:lnTo>
                  <a:lnTo>
                    <a:pt x="4" y="223"/>
                  </a:lnTo>
                  <a:lnTo>
                    <a:pt x="26" y="237"/>
                  </a:lnTo>
                  <a:lnTo>
                    <a:pt x="50" y="253"/>
                  </a:lnTo>
                  <a:lnTo>
                    <a:pt x="54" y="258"/>
                  </a:lnTo>
                  <a:lnTo>
                    <a:pt x="66" y="268"/>
                  </a:lnTo>
                  <a:lnTo>
                    <a:pt x="66" y="270"/>
                  </a:lnTo>
                  <a:lnTo>
                    <a:pt x="70" y="272"/>
                  </a:lnTo>
                  <a:lnTo>
                    <a:pt x="77" y="274"/>
                  </a:lnTo>
                  <a:lnTo>
                    <a:pt x="78" y="271"/>
                  </a:lnTo>
                  <a:lnTo>
                    <a:pt x="101" y="272"/>
                  </a:lnTo>
                  <a:lnTo>
                    <a:pt x="111" y="297"/>
                  </a:lnTo>
                  <a:lnTo>
                    <a:pt x="126" y="319"/>
                  </a:lnTo>
                  <a:lnTo>
                    <a:pt x="132" y="325"/>
                  </a:lnTo>
                  <a:lnTo>
                    <a:pt x="134" y="331"/>
                  </a:lnTo>
                  <a:lnTo>
                    <a:pt x="135" y="342"/>
                  </a:lnTo>
                  <a:lnTo>
                    <a:pt x="152" y="365"/>
                  </a:lnTo>
                  <a:lnTo>
                    <a:pt x="164" y="382"/>
                  </a:lnTo>
                  <a:lnTo>
                    <a:pt x="171" y="394"/>
                  </a:lnTo>
                  <a:close/>
                </a:path>
              </a:pathLst>
            </a:custGeom>
            <a:solidFill>
              <a:srgbClr val="FFFFFF"/>
            </a:solidFill>
            <a:ln w="0">
              <a:solidFill>
                <a:schemeClr val="tx1"/>
              </a:solidFill>
              <a:round/>
              <a:headEnd/>
              <a:tailEnd/>
            </a:ln>
          </p:spPr>
          <p:txBody>
            <a:bodyPr/>
            <a:lstStyle/>
            <a:p>
              <a:endParaRPr lang="en-US"/>
            </a:p>
          </p:txBody>
        </p:sp>
        <p:sp>
          <p:nvSpPr>
            <p:cNvPr id="7198" name="Freeform 27" descr="Large confetti"/>
            <p:cNvSpPr>
              <a:spLocks/>
            </p:cNvSpPr>
            <p:nvPr/>
          </p:nvSpPr>
          <p:spPr bwMode="auto">
            <a:xfrm>
              <a:off x="1338" y="2130"/>
              <a:ext cx="420" cy="570"/>
            </a:xfrm>
            <a:custGeom>
              <a:avLst/>
              <a:gdLst>
                <a:gd name="T0" fmla="*/ 6462 w 1035"/>
                <a:gd name="T1" fmla="*/ 201138 h 1627"/>
                <a:gd name="T2" fmla="*/ 4902 w 1035"/>
                <a:gd name="T3" fmla="*/ 208899 h 1627"/>
                <a:gd name="T4" fmla="*/ 891 w 1035"/>
                <a:gd name="T5" fmla="*/ 232991 h 1627"/>
                <a:gd name="T6" fmla="*/ 13369 w 1035"/>
                <a:gd name="T7" fmla="*/ 239943 h 1627"/>
                <a:gd name="T8" fmla="*/ 47462 w 1035"/>
                <a:gd name="T9" fmla="*/ 244470 h 1627"/>
                <a:gd name="T10" fmla="*/ 53478 w 1035"/>
                <a:gd name="T11" fmla="*/ 245441 h 1627"/>
                <a:gd name="T12" fmla="*/ 95146 w 1035"/>
                <a:gd name="T13" fmla="*/ 250453 h 1627"/>
                <a:gd name="T14" fmla="*/ 108962 w 1035"/>
                <a:gd name="T15" fmla="*/ 252231 h 1627"/>
                <a:gd name="T16" fmla="*/ 126119 w 1035"/>
                <a:gd name="T17" fmla="*/ 254172 h 1627"/>
                <a:gd name="T18" fmla="*/ 147288 w 1035"/>
                <a:gd name="T19" fmla="*/ 256435 h 1627"/>
                <a:gd name="T20" fmla="*/ 167565 w 1035"/>
                <a:gd name="T21" fmla="*/ 259022 h 1627"/>
                <a:gd name="T22" fmla="*/ 188511 w 1035"/>
                <a:gd name="T23" fmla="*/ 261286 h 1627"/>
                <a:gd name="T24" fmla="*/ 210125 w 1035"/>
                <a:gd name="T25" fmla="*/ 239943 h 1627"/>
                <a:gd name="T26" fmla="*/ 211907 w 1035"/>
                <a:gd name="T27" fmla="*/ 227008 h 1627"/>
                <a:gd name="T28" fmla="*/ 213244 w 1035"/>
                <a:gd name="T29" fmla="*/ 214882 h 1627"/>
                <a:gd name="T30" fmla="*/ 214135 w 1035"/>
                <a:gd name="T31" fmla="*/ 207121 h 1627"/>
                <a:gd name="T32" fmla="*/ 215473 w 1035"/>
                <a:gd name="T33" fmla="*/ 190790 h 1627"/>
                <a:gd name="T34" fmla="*/ 218815 w 1035"/>
                <a:gd name="T35" fmla="*/ 167022 h 1627"/>
                <a:gd name="T36" fmla="*/ 221043 w 1035"/>
                <a:gd name="T37" fmla="*/ 148913 h 1627"/>
                <a:gd name="T38" fmla="*/ 222380 w 1035"/>
                <a:gd name="T39" fmla="*/ 136949 h 1627"/>
                <a:gd name="T40" fmla="*/ 223940 w 1035"/>
                <a:gd name="T41" fmla="*/ 124822 h 1627"/>
                <a:gd name="T42" fmla="*/ 225945 w 1035"/>
                <a:gd name="T43" fmla="*/ 108330 h 1627"/>
                <a:gd name="T44" fmla="*/ 228396 w 1035"/>
                <a:gd name="T45" fmla="*/ 89090 h 1627"/>
                <a:gd name="T46" fmla="*/ 229065 w 1035"/>
                <a:gd name="T47" fmla="*/ 82783 h 1627"/>
                <a:gd name="T48" fmla="*/ 230625 w 1035"/>
                <a:gd name="T49" fmla="*/ 70981 h 1627"/>
                <a:gd name="T50" fmla="*/ 211462 w 1035"/>
                <a:gd name="T51" fmla="*/ 69040 h 1627"/>
                <a:gd name="T52" fmla="*/ 190962 w 1035"/>
                <a:gd name="T53" fmla="*/ 66938 h 1627"/>
                <a:gd name="T54" fmla="*/ 151744 w 1035"/>
                <a:gd name="T55" fmla="*/ 62411 h 1627"/>
                <a:gd name="T56" fmla="*/ 154864 w 1035"/>
                <a:gd name="T57" fmla="*/ 41392 h 1627"/>
                <a:gd name="T58" fmla="*/ 155978 w 1035"/>
                <a:gd name="T59" fmla="*/ 34924 h 1627"/>
                <a:gd name="T60" fmla="*/ 157538 w 1035"/>
                <a:gd name="T61" fmla="*/ 22475 h 1627"/>
                <a:gd name="T62" fmla="*/ 143946 w 1035"/>
                <a:gd name="T63" fmla="*/ 12935 h 1627"/>
                <a:gd name="T64" fmla="*/ 140603 w 1035"/>
                <a:gd name="T65" fmla="*/ 12611 h 1627"/>
                <a:gd name="T66" fmla="*/ 121440 w 1035"/>
                <a:gd name="T67" fmla="*/ 10348 h 1627"/>
                <a:gd name="T68" fmla="*/ 116761 w 1035"/>
                <a:gd name="T69" fmla="*/ 9701 h 1627"/>
                <a:gd name="T70" fmla="*/ 114978 w 1035"/>
                <a:gd name="T71" fmla="*/ 9701 h 1627"/>
                <a:gd name="T72" fmla="*/ 82891 w 1035"/>
                <a:gd name="T73" fmla="*/ 5336 h 1627"/>
                <a:gd name="T74" fmla="*/ 53701 w 1035"/>
                <a:gd name="T75" fmla="*/ 1617 h 1627"/>
                <a:gd name="T76" fmla="*/ 41446 w 1035"/>
                <a:gd name="T77" fmla="*/ 5174 h 1627"/>
                <a:gd name="T78" fmla="*/ 34092 w 1035"/>
                <a:gd name="T79" fmla="*/ 47213 h 1627"/>
                <a:gd name="T80" fmla="*/ 28299 w 1035"/>
                <a:gd name="T81" fmla="*/ 78256 h 1627"/>
                <a:gd name="T82" fmla="*/ 25402 w 1035"/>
                <a:gd name="T83" fmla="*/ 94749 h 1627"/>
                <a:gd name="T84" fmla="*/ 23174 w 1035"/>
                <a:gd name="T85" fmla="*/ 106713 h 1627"/>
                <a:gd name="T86" fmla="*/ 21168 w 1035"/>
                <a:gd name="T87" fmla="*/ 118678 h 1627"/>
                <a:gd name="T88" fmla="*/ 14038 w 1035"/>
                <a:gd name="T89" fmla="*/ 157806 h 1627"/>
                <a:gd name="T90" fmla="*/ 13369 w 1035"/>
                <a:gd name="T91" fmla="*/ 162819 h 1627"/>
                <a:gd name="T92" fmla="*/ 10918 w 1035"/>
                <a:gd name="T93" fmla="*/ 176239 h 16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5"/>
                <a:gd name="T142" fmla="*/ 0 h 1627"/>
                <a:gd name="T143" fmla="*/ 1035 w 1035"/>
                <a:gd name="T144" fmla="*/ 1627 h 16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5" h="1627">
                  <a:moveTo>
                    <a:pt x="44" y="1132"/>
                  </a:moveTo>
                  <a:lnTo>
                    <a:pt x="29" y="1244"/>
                  </a:lnTo>
                  <a:lnTo>
                    <a:pt x="28" y="1250"/>
                  </a:lnTo>
                  <a:lnTo>
                    <a:pt x="22" y="1292"/>
                  </a:lnTo>
                  <a:lnTo>
                    <a:pt x="16" y="1343"/>
                  </a:lnTo>
                  <a:lnTo>
                    <a:pt x="4" y="1441"/>
                  </a:lnTo>
                  <a:lnTo>
                    <a:pt x="0" y="1471"/>
                  </a:lnTo>
                  <a:lnTo>
                    <a:pt x="60" y="1484"/>
                  </a:lnTo>
                  <a:lnTo>
                    <a:pt x="121" y="1495"/>
                  </a:lnTo>
                  <a:lnTo>
                    <a:pt x="213" y="1512"/>
                  </a:lnTo>
                  <a:lnTo>
                    <a:pt x="217" y="1514"/>
                  </a:lnTo>
                  <a:lnTo>
                    <a:pt x="240" y="1518"/>
                  </a:lnTo>
                  <a:lnTo>
                    <a:pt x="280" y="1524"/>
                  </a:lnTo>
                  <a:lnTo>
                    <a:pt x="427" y="1549"/>
                  </a:lnTo>
                  <a:lnTo>
                    <a:pt x="473" y="1558"/>
                  </a:lnTo>
                  <a:lnTo>
                    <a:pt x="489" y="1560"/>
                  </a:lnTo>
                  <a:lnTo>
                    <a:pt x="519" y="1565"/>
                  </a:lnTo>
                  <a:lnTo>
                    <a:pt x="566" y="1572"/>
                  </a:lnTo>
                  <a:lnTo>
                    <a:pt x="613" y="1579"/>
                  </a:lnTo>
                  <a:lnTo>
                    <a:pt x="661" y="1586"/>
                  </a:lnTo>
                  <a:lnTo>
                    <a:pt x="665" y="1589"/>
                  </a:lnTo>
                  <a:lnTo>
                    <a:pt x="752" y="1602"/>
                  </a:lnTo>
                  <a:lnTo>
                    <a:pt x="822" y="1613"/>
                  </a:lnTo>
                  <a:lnTo>
                    <a:pt x="846" y="1616"/>
                  </a:lnTo>
                  <a:lnTo>
                    <a:pt x="931" y="1627"/>
                  </a:lnTo>
                  <a:lnTo>
                    <a:pt x="943" y="1484"/>
                  </a:lnTo>
                  <a:lnTo>
                    <a:pt x="944" y="1478"/>
                  </a:lnTo>
                  <a:lnTo>
                    <a:pt x="951" y="1404"/>
                  </a:lnTo>
                  <a:lnTo>
                    <a:pt x="955" y="1365"/>
                  </a:lnTo>
                  <a:lnTo>
                    <a:pt x="957" y="1329"/>
                  </a:lnTo>
                  <a:lnTo>
                    <a:pt x="961" y="1284"/>
                  </a:lnTo>
                  <a:lnTo>
                    <a:pt x="961" y="1281"/>
                  </a:lnTo>
                  <a:lnTo>
                    <a:pt x="961" y="1247"/>
                  </a:lnTo>
                  <a:lnTo>
                    <a:pt x="967" y="1180"/>
                  </a:lnTo>
                  <a:lnTo>
                    <a:pt x="974" y="1107"/>
                  </a:lnTo>
                  <a:lnTo>
                    <a:pt x="982" y="1033"/>
                  </a:lnTo>
                  <a:lnTo>
                    <a:pt x="991" y="924"/>
                  </a:lnTo>
                  <a:lnTo>
                    <a:pt x="992" y="921"/>
                  </a:lnTo>
                  <a:lnTo>
                    <a:pt x="995" y="884"/>
                  </a:lnTo>
                  <a:lnTo>
                    <a:pt x="998" y="847"/>
                  </a:lnTo>
                  <a:lnTo>
                    <a:pt x="999" y="836"/>
                  </a:lnTo>
                  <a:lnTo>
                    <a:pt x="1005" y="772"/>
                  </a:lnTo>
                  <a:lnTo>
                    <a:pt x="1008" y="735"/>
                  </a:lnTo>
                  <a:lnTo>
                    <a:pt x="1014" y="670"/>
                  </a:lnTo>
                  <a:lnTo>
                    <a:pt x="1020" y="605"/>
                  </a:lnTo>
                  <a:lnTo>
                    <a:pt x="1025" y="551"/>
                  </a:lnTo>
                  <a:lnTo>
                    <a:pt x="1025" y="542"/>
                  </a:lnTo>
                  <a:lnTo>
                    <a:pt x="1028" y="512"/>
                  </a:lnTo>
                  <a:lnTo>
                    <a:pt x="1031" y="475"/>
                  </a:lnTo>
                  <a:lnTo>
                    <a:pt x="1035" y="439"/>
                  </a:lnTo>
                  <a:lnTo>
                    <a:pt x="955" y="429"/>
                  </a:lnTo>
                  <a:lnTo>
                    <a:pt x="949" y="427"/>
                  </a:lnTo>
                  <a:lnTo>
                    <a:pt x="867" y="416"/>
                  </a:lnTo>
                  <a:lnTo>
                    <a:pt x="857" y="414"/>
                  </a:lnTo>
                  <a:lnTo>
                    <a:pt x="817" y="409"/>
                  </a:lnTo>
                  <a:lnTo>
                    <a:pt x="681" y="386"/>
                  </a:lnTo>
                  <a:lnTo>
                    <a:pt x="688" y="312"/>
                  </a:lnTo>
                  <a:lnTo>
                    <a:pt x="695" y="256"/>
                  </a:lnTo>
                  <a:lnTo>
                    <a:pt x="696" y="239"/>
                  </a:lnTo>
                  <a:lnTo>
                    <a:pt x="700" y="216"/>
                  </a:lnTo>
                  <a:lnTo>
                    <a:pt x="704" y="165"/>
                  </a:lnTo>
                  <a:lnTo>
                    <a:pt x="707" y="139"/>
                  </a:lnTo>
                  <a:lnTo>
                    <a:pt x="712" y="91"/>
                  </a:lnTo>
                  <a:lnTo>
                    <a:pt x="646" y="80"/>
                  </a:lnTo>
                  <a:lnTo>
                    <a:pt x="640" y="80"/>
                  </a:lnTo>
                  <a:lnTo>
                    <a:pt x="631" y="78"/>
                  </a:lnTo>
                  <a:lnTo>
                    <a:pt x="589" y="71"/>
                  </a:lnTo>
                  <a:lnTo>
                    <a:pt x="545" y="64"/>
                  </a:lnTo>
                  <a:lnTo>
                    <a:pt x="527" y="61"/>
                  </a:lnTo>
                  <a:lnTo>
                    <a:pt x="524" y="60"/>
                  </a:lnTo>
                  <a:lnTo>
                    <a:pt x="517" y="60"/>
                  </a:lnTo>
                  <a:lnTo>
                    <a:pt x="516" y="60"/>
                  </a:lnTo>
                  <a:lnTo>
                    <a:pt x="512" y="57"/>
                  </a:lnTo>
                  <a:lnTo>
                    <a:pt x="372" y="33"/>
                  </a:lnTo>
                  <a:lnTo>
                    <a:pt x="328" y="26"/>
                  </a:lnTo>
                  <a:lnTo>
                    <a:pt x="241" y="10"/>
                  </a:lnTo>
                  <a:lnTo>
                    <a:pt x="191" y="0"/>
                  </a:lnTo>
                  <a:lnTo>
                    <a:pt x="186" y="32"/>
                  </a:lnTo>
                  <a:lnTo>
                    <a:pt x="166" y="196"/>
                  </a:lnTo>
                  <a:lnTo>
                    <a:pt x="153" y="292"/>
                  </a:lnTo>
                  <a:lnTo>
                    <a:pt x="138" y="402"/>
                  </a:lnTo>
                  <a:lnTo>
                    <a:pt x="127" y="484"/>
                  </a:lnTo>
                  <a:lnTo>
                    <a:pt x="119" y="552"/>
                  </a:lnTo>
                  <a:lnTo>
                    <a:pt x="114" y="586"/>
                  </a:lnTo>
                  <a:lnTo>
                    <a:pt x="111" y="614"/>
                  </a:lnTo>
                  <a:lnTo>
                    <a:pt x="104" y="660"/>
                  </a:lnTo>
                  <a:lnTo>
                    <a:pt x="96" y="721"/>
                  </a:lnTo>
                  <a:lnTo>
                    <a:pt x="95" y="734"/>
                  </a:lnTo>
                  <a:lnTo>
                    <a:pt x="71" y="922"/>
                  </a:lnTo>
                  <a:lnTo>
                    <a:pt x="63" y="976"/>
                  </a:lnTo>
                  <a:lnTo>
                    <a:pt x="62" y="992"/>
                  </a:lnTo>
                  <a:lnTo>
                    <a:pt x="60" y="1007"/>
                  </a:lnTo>
                  <a:lnTo>
                    <a:pt x="56" y="1029"/>
                  </a:lnTo>
                  <a:lnTo>
                    <a:pt x="49" y="1090"/>
                  </a:lnTo>
                  <a:lnTo>
                    <a:pt x="44" y="1132"/>
                  </a:lnTo>
                  <a:close/>
                </a:path>
              </a:pathLst>
            </a:custGeom>
            <a:pattFill prst="lgConfetti">
              <a:fgClr>
                <a:srgbClr val="CC3300"/>
              </a:fgClr>
              <a:bgClr>
                <a:srgbClr val="FFFFFF"/>
              </a:bgClr>
            </a:pattFill>
            <a:ln w="0">
              <a:solidFill>
                <a:schemeClr val="tx1"/>
              </a:solidFill>
              <a:round/>
              <a:headEnd/>
              <a:tailEnd/>
            </a:ln>
          </p:spPr>
          <p:txBody>
            <a:bodyPr/>
            <a:lstStyle/>
            <a:p>
              <a:endParaRPr lang="en-US"/>
            </a:p>
          </p:txBody>
        </p:sp>
        <p:sp>
          <p:nvSpPr>
            <p:cNvPr id="7199" name="Freeform 28"/>
            <p:cNvSpPr>
              <a:spLocks/>
            </p:cNvSpPr>
            <p:nvPr/>
          </p:nvSpPr>
          <p:spPr bwMode="auto">
            <a:xfrm>
              <a:off x="819" y="1296"/>
              <a:ext cx="511" cy="387"/>
            </a:xfrm>
            <a:custGeom>
              <a:avLst/>
              <a:gdLst>
                <a:gd name="T0" fmla="*/ 256199 w 1260"/>
                <a:gd name="T1" fmla="*/ 165801 h 1109"/>
                <a:gd name="T2" fmla="*/ 239491 w 1260"/>
                <a:gd name="T3" fmla="*/ 175101 h 1109"/>
                <a:gd name="T4" fmla="*/ 234144 w 1260"/>
                <a:gd name="T5" fmla="*/ 174139 h 1109"/>
                <a:gd name="T6" fmla="*/ 226569 w 1260"/>
                <a:gd name="T7" fmla="*/ 172536 h 1109"/>
                <a:gd name="T8" fmla="*/ 206964 w 1260"/>
                <a:gd name="T9" fmla="*/ 169169 h 1109"/>
                <a:gd name="T10" fmla="*/ 174438 w 1260"/>
                <a:gd name="T11" fmla="*/ 166442 h 1109"/>
                <a:gd name="T12" fmla="*/ 158175 w 1260"/>
                <a:gd name="T13" fmla="*/ 163717 h 1109"/>
                <a:gd name="T14" fmla="*/ 145031 w 1260"/>
                <a:gd name="T15" fmla="*/ 165801 h 1109"/>
                <a:gd name="T16" fmla="*/ 132778 w 1260"/>
                <a:gd name="T17" fmla="*/ 168367 h 1109"/>
                <a:gd name="T18" fmla="*/ 115178 w 1260"/>
                <a:gd name="T19" fmla="*/ 165320 h 1109"/>
                <a:gd name="T20" fmla="*/ 96019 w 1260"/>
                <a:gd name="T21" fmla="*/ 166763 h 1109"/>
                <a:gd name="T22" fmla="*/ 86885 w 1260"/>
                <a:gd name="T23" fmla="*/ 160028 h 1109"/>
                <a:gd name="T24" fmla="*/ 77083 w 1260"/>
                <a:gd name="T25" fmla="*/ 158265 h 1109"/>
                <a:gd name="T26" fmla="*/ 62379 w 1260"/>
                <a:gd name="T27" fmla="*/ 160510 h 1109"/>
                <a:gd name="T28" fmla="*/ 49903 w 1260"/>
                <a:gd name="T29" fmla="*/ 158906 h 1109"/>
                <a:gd name="T30" fmla="*/ 40546 w 1260"/>
                <a:gd name="T31" fmla="*/ 148483 h 1109"/>
                <a:gd name="T32" fmla="*/ 41438 w 1260"/>
                <a:gd name="T33" fmla="*/ 137580 h 1109"/>
                <a:gd name="T34" fmla="*/ 28071 w 1260"/>
                <a:gd name="T35" fmla="*/ 125233 h 1109"/>
                <a:gd name="T36" fmla="*/ 21387 w 1260"/>
                <a:gd name="T37" fmla="*/ 118338 h 1109"/>
                <a:gd name="T38" fmla="*/ 6906 w 1260"/>
                <a:gd name="T39" fmla="*/ 116253 h 1109"/>
                <a:gd name="T40" fmla="*/ 1559 w 1260"/>
                <a:gd name="T41" fmla="*/ 113688 h 1109"/>
                <a:gd name="T42" fmla="*/ 4456 w 1260"/>
                <a:gd name="T43" fmla="*/ 105029 h 1109"/>
                <a:gd name="T44" fmla="*/ 9357 w 1260"/>
                <a:gd name="T45" fmla="*/ 97973 h 1109"/>
                <a:gd name="T46" fmla="*/ 8689 w 1260"/>
                <a:gd name="T47" fmla="*/ 94125 h 1109"/>
                <a:gd name="T48" fmla="*/ 6684 w 1260"/>
                <a:gd name="T49" fmla="*/ 85306 h 1109"/>
                <a:gd name="T50" fmla="*/ 16486 w 1260"/>
                <a:gd name="T51" fmla="*/ 84344 h 1109"/>
                <a:gd name="T52" fmla="*/ 8689 w 1260"/>
                <a:gd name="T53" fmla="*/ 77770 h 1109"/>
                <a:gd name="T54" fmla="*/ 8243 w 1260"/>
                <a:gd name="T55" fmla="*/ 69592 h 1109"/>
                <a:gd name="T56" fmla="*/ 7575 w 1260"/>
                <a:gd name="T57" fmla="*/ 53396 h 1109"/>
                <a:gd name="T58" fmla="*/ 2005 w 1260"/>
                <a:gd name="T59" fmla="*/ 35437 h 1109"/>
                <a:gd name="T60" fmla="*/ 2005 w 1260"/>
                <a:gd name="T61" fmla="*/ 22128 h 1109"/>
                <a:gd name="T62" fmla="*/ 7797 w 1260"/>
                <a:gd name="T63" fmla="*/ 12026 h 1109"/>
                <a:gd name="T64" fmla="*/ 47230 w 1260"/>
                <a:gd name="T65" fmla="*/ 34154 h 1109"/>
                <a:gd name="T66" fmla="*/ 66835 w 1260"/>
                <a:gd name="T67" fmla="*/ 41851 h 1109"/>
                <a:gd name="T68" fmla="*/ 68840 w 1260"/>
                <a:gd name="T69" fmla="*/ 40889 h 1109"/>
                <a:gd name="T70" fmla="*/ 71959 w 1260"/>
                <a:gd name="T71" fmla="*/ 52113 h 1109"/>
                <a:gd name="T72" fmla="*/ 74186 w 1260"/>
                <a:gd name="T73" fmla="*/ 52274 h 1109"/>
                <a:gd name="T74" fmla="*/ 75300 w 1260"/>
                <a:gd name="T75" fmla="*/ 58848 h 1109"/>
                <a:gd name="T76" fmla="*/ 73518 w 1260"/>
                <a:gd name="T77" fmla="*/ 73761 h 1109"/>
                <a:gd name="T78" fmla="*/ 69062 w 1260"/>
                <a:gd name="T79" fmla="*/ 76006 h 1109"/>
                <a:gd name="T80" fmla="*/ 72627 w 1260"/>
                <a:gd name="T81" fmla="*/ 78732 h 1109"/>
                <a:gd name="T82" fmla="*/ 79310 w 1260"/>
                <a:gd name="T83" fmla="*/ 58047 h 1109"/>
                <a:gd name="T84" fmla="*/ 87999 w 1260"/>
                <a:gd name="T85" fmla="*/ 48746 h 1109"/>
                <a:gd name="T86" fmla="*/ 82652 w 1260"/>
                <a:gd name="T87" fmla="*/ 42012 h 1109"/>
                <a:gd name="T88" fmla="*/ 79979 w 1260"/>
                <a:gd name="T89" fmla="*/ 41370 h 1109"/>
                <a:gd name="T90" fmla="*/ 86217 w 1260"/>
                <a:gd name="T91" fmla="*/ 34796 h 1109"/>
                <a:gd name="T92" fmla="*/ 80647 w 1260"/>
                <a:gd name="T93" fmla="*/ 28703 h 1109"/>
                <a:gd name="T94" fmla="*/ 78419 w 1260"/>
                <a:gd name="T95" fmla="*/ 44577 h 1109"/>
                <a:gd name="T96" fmla="*/ 81538 w 1260"/>
                <a:gd name="T97" fmla="*/ 52274 h 1109"/>
                <a:gd name="T98" fmla="*/ 75969 w 1260"/>
                <a:gd name="T99" fmla="*/ 38965 h 1109"/>
                <a:gd name="T100" fmla="*/ 80201 w 1260"/>
                <a:gd name="T101" fmla="*/ 17478 h 1109"/>
                <a:gd name="T102" fmla="*/ 87776 w 1260"/>
                <a:gd name="T103" fmla="*/ 13469 h 1109"/>
                <a:gd name="T104" fmla="*/ 80647 w 1260"/>
                <a:gd name="T105" fmla="*/ 6093 h 1109"/>
                <a:gd name="T106" fmla="*/ 217881 w 1260"/>
                <a:gd name="T107" fmla="*/ 27740 h 1109"/>
                <a:gd name="T108" fmla="*/ 280705 w 1260"/>
                <a:gd name="T109" fmla="*/ 38965 h 1109"/>
                <a:gd name="T110" fmla="*/ 279146 w 1260"/>
                <a:gd name="T111" fmla="*/ 45860 h 1109"/>
                <a:gd name="T112" fmla="*/ 271126 w 1260"/>
                <a:gd name="T113" fmla="*/ 82580 h 1109"/>
                <a:gd name="T114" fmla="*/ 270235 w 1260"/>
                <a:gd name="T115" fmla="*/ 85787 h 1109"/>
                <a:gd name="T116" fmla="*/ 264442 w 1260"/>
                <a:gd name="T117" fmla="*/ 113688 h 1109"/>
                <a:gd name="T118" fmla="*/ 262214 w 1260"/>
                <a:gd name="T119" fmla="*/ 124912 h 1109"/>
                <a:gd name="T120" fmla="*/ 256199 w 1260"/>
                <a:gd name="T121" fmla="*/ 151851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0"/>
                <a:gd name="T184" fmla="*/ 0 h 1109"/>
                <a:gd name="T185" fmla="*/ 1260 w 1260"/>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0" h="1109">
                  <a:moveTo>
                    <a:pt x="1146" y="980"/>
                  </a:moveTo>
                  <a:lnTo>
                    <a:pt x="1141" y="994"/>
                  </a:lnTo>
                  <a:lnTo>
                    <a:pt x="1150" y="1034"/>
                  </a:lnTo>
                  <a:lnTo>
                    <a:pt x="1147" y="1109"/>
                  </a:lnTo>
                  <a:lnTo>
                    <a:pt x="1078" y="1092"/>
                  </a:lnTo>
                  <a:lnTo>
                    <a:pt x="1075" y="1092"/>
                  </a:lnTo>
                  <a:lnTo>
                    <a:pt x="1054" y="1086"/>
                  </a:lnTo>
                  <a:lnTo>
                    <a:pt x="1053" y="1086"/>
                  </a:lnTo>
                  <a:lnTo>
                    <a:pt x="1051" y="1086"/>
                  </a:lnTo>
                  <a:lnTo>
                    <a:pt x="1035" y="1081"/>
                  </a:lnTo>
                  <a:lnTo>
                    <a:pt x="1030" y="1081"/>
                  </a:lnTo>
                  <a:lnTo>
                    <a:pt x="1017" y="1076"/>
                  </a:lnTo>
                  <a:lnTo>
                    <a:pt x="973" y="1067"/>
                  </a:lnTo>
                  <a:lnTo>
                    <a:pt x="970" y="1065"/>
                  </a:lnTo>
                  <a:lnTo>
                    <a:pt x="929" y="1055"/>
                  </a:lnTo>
                  <a:lnTo>
                    <a:pt x="842" y="1033"/>
                  </a:lnTo>
                  <a:lnTo>
                    <a:pt x="809" y="1024"/>
                  </a:lnTo>
                  <a:lnTo>
                    <a:pt x="783" y="1038"/>
                  </a:lnTo>
                  <a:lnTo>
                    <a:pt x="762" y="1030"/>
                  </a:lnTo>
                  <a:lnTo>
                    <a:pt x="732" y="1028"/>
                  </a:lnTo>
                  <a:lnTo>
                    <a:pt x="710" y="1021"/>
                  </a:lnTo>
                  <a:lnTo>
                    <a:pt x="691" y="1037"/>
                  </a:lnTo>
                  <a:lnTo>
                    <a:pt x="658" y="1034"/>
                  </a:lnTo>
                  <a:lnTo>
                    <a:pt x="651" y="1034"/>
                  </a:lnTo>
                  <a:lnTo>
                    <a:pt x="640" y="1033"/>
                  </a:lnTo>
                  <a:lnTo>
                    <a:pt x="635" y="1034"/>
                  </a:lnTo>
                  <a:lnTo>
                    <a:pt x="596" y="1050"/>
                  </a:lnTo>
                  <a:lnTo>
                    <a:pt x="550" y="1047"/>
                  </a:lnTo>
                  <a:lnTo>
                    <a:pt x="524" y="1027"/>
                  </a:lnTo>
                  <a:lnTo>
                    <a:pt x="517" y="1031"/>
                  </a:lnTo>
                  <a:lnTo>
                    <a:pt x="487" y="1035"/>
                  </a:lnTo>
                  <a:lnTo>
                    <a:pt x="476" y="1041"/>
                  </a:lnTo>
                  <a:lnTo>
                    <a:pt x="431" y="1040"/>
                  </a:lnTo>
                  <a:lnTo>
                    <a:pt x="429" y="1020"/>
                  </a:lnTo>
                  <a:lnTo>
                    <a:pt x="394" y="1001"/>
                  </a:lnTo>
                  <a:lnTo>
                    <a:pt x="390" y="998"/>
                  </a:lnTo>
                  <a:lnTo>
                    <a:pt x="386" y="991"/>
                  </a:lnTo>
                  <a:lnTo>
                    <a:pt x="382" y="989"/>
                  </a:lnTo>
                  <a:lnTo>
                    <a:pt x="346" y="987"/>
                  </a:lnTo>
                  <a:lnTo>
                    <a:pt x="334" y="980"/>
                  </a:lnTo>
                  <a:lnTo>
                    <a:pt x="312" y="991"/>
                  </a:lnTo>
                  <a:lnTo>
                    <a:pt x="280" y="1001"/>
                  </a:lnTo>
                  <a:lnTo>
                    <a:pt x="267" y="1000"/>
                  </a:lnTo>
                  <a:lnTo>
                    <a:pt x="254" y="1004"/>
                  </a:lnTo>
                  <a:lnTo>
                    <a:pt x="224" y="991"/>
                  </a:lnTo>
                  <a:lnTo>
                    <a:pt x="176" y="947"/>
                  </a:lnTo>
                  <a:lnTo>
                    <a:pt x="181" y="928"/>
                  </a:lnTo>
                  <a:lnTo>
                    <a:pt x="182" y="926"/>
                  </a:lnTo>
                  <a:lnTo>
                    <a:pt x="182" y="922"/>
                  </a:lnTo>
                  <a:lnTo>
                    <a:pt x="184" y="892"/>
                  </a:lnTo>
                  <a:lnTo>
                    <a:pt x="186" y="858"/>
                  </a:lnTo>
                  <a:lnTo>
                    <a:pt x="165" y="800"/>
                  </a:lnTo>
                  <a:lnTo>
                    <a:pt x="134" y="779"/>
                  </a:lnTo>
                  <a:lnTo>
                    <a:pt x="126" y="781"/>
                  </a:lnTo>
                  <a:lnTo>
                    <a:pt x="108" y="779"/>
                  </a:lnTo>
                  <a:lnTo>
                    <a:pt x="101" y="745"/>
                  </a:lnTo>
                  <a:lnTo>
                    <a:pt x="96" y="738"/>
                  </a:lnTo>
                  <a:lnTo>
                    <a:pt x="67" y="729"/>
                  </a:lnTo>
                  <a:lnTo>
                    <a:pt x="58" y="719"/>
                  </a:lnTo>
                  <a:lnTo>
                    <a:pt x="31" y="725"/>
                  </a:lnTo>
                  <a:lnTo>
                    <a:pt x="18" y="712"/>
                  </a:lnTo>
                  <a:lnTo>
                    <a:pt x="15" y="698"/>
                  </a:lnTo>
                  <a:lnTo>
                    <a:pt x="7" y="709"/>
                  </a:lnTo>
                  <a:lnTo>
                    <a:pt x="0" y="706"/>
                  </a:lnTo>
                  <a:lnTo>
                    <a:pt x="26" y="601"/>
                  </a:lnTo>
                  <a:lnTo>
                    <a:pt x="20" y="655"/>
                  </a:lnTo>
                  <a:lnTo>
                    <a:pt x="29" y="645"/>
                  </a:lnTo>
                  <a:lnTo>
                    <a:pt x="40" y="645"/>
                  </a:lnTo>
                  <a:lnTo>
                    <a:pt x="42" y="611"/>
                  </a:lnTo>
                  <a:lnTo>
                    <a:pt x="59" y="596"/>
                  </a:lnTo>
                  <a:lnTo>
                    <a:pt x="61" y="586"/>
                  </a:lnTo>
                  <a:lnTo>
                    <a:pt x="39" y="587"/>
                  </a:lnTo>
                  <a:lnTo>
                    <a:pt x="26" y="573"/>
                  </a:lnTo>
                  <a:lnTo>
                    <a:pt x="29" y="556"/>
                  </a:lnTo>
                  <a:lnTo>
                    <a:pt x="30" y="532"/>
                  </a:lnTo>
                  <a:lnTo>
                    <a:pt x="27" y="522"/>
                  </a:lnTo>
                  <a:lnTo>
                    <a:pt x="36" y="533"/>
                  </a:lnTo>
                  <a:lnTo>
                    <a:pt x="74" y="526"/>
                  </a:lnTo>
                  <a:lnTo>
                    <a:pt x="75" y="521"/>
                  </a:lnTo>
                  <a:lnTo>
                    <a:pt x="53" y="505"/>
                  </a:lnTo>
                  <a:lnTo>
                    <a:pt x="39" y="485"/>
                  </a:lnTo>
                  <a:lnTo>
                    <a:pt x="34" y="512"/>
                  </a:lnTo>
                  <a:lnTo>
                    <a:pt x="24" y="515"/>
                  </a:lnTo>
                  <a:lnTo>
                    <a:pt x="37" y="434"/>
                  </a:lnTo>
                  <a:lnTo>
                    <a:pt x="36" y="406"/>
                  </a:lnTo>
                  <a:lnTo>
                    <a:pt x="27" y="386"/>
                  </a:lnTo>
                  <a:lnTo>
                    <a:pt x="34" y="333"/>
                  </a:lnTo>
                  <a:lnTo>
                    <a:pt x="28" y="261"/>
                  </a:lnTo>
                  <a:lnTo>
                    <a:pt x="28" y="254"/>
                  </a:lnTo>
                  <a:lnTo>
                    <a:pt x="9" y="221"/>
                  </a:lnTo>
                  <a:lnTo>
                    <a:pt x="7" y="184"/>
                  </a:lnTo>
                  <a:lnTo>
                    <a:pt x="13" y="172"/>
                  </a:lnTo>
                  <a:lnTo>
                    <a:pt x="9" y="138"/>
                  </a:lnTo>
                  <a:lnTo>
                    <a:pt x="30" y="89"/>
                  </a:lnTo>
                  <a:lnTo>
                    <a:pt x="24" y="71"/>
                  </a:lnTo>
                  <a:lnTo>
                    <a:pt x="35" y="75"/>
                  </a:lnTo>
                  <a:lnTo>
                    <a:pt x="126" y="172"/>
                  </a:lnTo>
                  <a:lnTo>
                    <a:pt x="212" y="208"/>
                  </a:lnTo>
                  <a:lnTo>
                    <a:pt x="212" y="213"/>
                  </a:lnTo>
                  <a:lnTo>
                    <a:pt x="268" y="231"/>
                  </a:lnTo>
                  <a:lnTo>
                    <a:pt x="288" y="255"/>
                  </a:lnTo>
                  <a:lnTo>
                    <a:pt x="300" y="261"/>
                  </a:lnTo>
                  <a:lnTo>
                    <a:pt x="303" y="243"/>
                  </a:lnTo>
                  <a:lnTo>
                    <a:pt x="319" y="248"/>
                  </a:lnTo>
                  <a:lnTo>
                    <a:pt x="309" y="255"/>
                  </a:lnTo>
                  <a:lnTo>
                    <a:pt x="314" y="271"/>
                  </a:lnTo>
                  <a:lnTo>
                    <a:pt x="317" y="269"/>
                  </a:lnTo>
                  <a:lnTo>
                    <a:pt x="323" y="325"/>
                  </a:lnTo>
                  <a:lnTo>
                    <a:pt x="299" y="347"/>
                  </a:lnTo>
                  <a:lnTo>
                    <a:pt x="298" y="356"/>
                  </a:lnTo>
                  <a:lnTo>
                    <a:pt x="333" y="326"/>
                  </a:lnTo>
                  <a:lnTo>
                    <a:pt x="342" y="329"/>
                  </a:lnTo>
                  <a:lnTo>
                    <a:pt x="341" y="367"/>
                  </a:lnTo>
                  <a:lnTo>
                    <a:pt x="338" y="367"/>
                  </a:lnTo>
                  <a:lnTo>
                    <a:pt x="324" y="431"/>
                  </a:lnTo>
                  <a:lnTo>
                    <a:pt x="326" y="433"/>
                  </a:lnTo>
                  <a:lnTo>
                    <a:pt x="330" y="460"/>
                  </a:lnTo>
                  <a:lnTo>
                    <a:pt x="336" y="474"/>
                  </a:lnTo>
                  <a:lnTo>
                    <a:pt x="314" y="484"/>
                  </a:lnTo>
                  <a:lnTo>
                    <a:pt x="310" y="474"/>
                  </a:lnTo>
                  <a:lnTo>
                    <a:pt x="308" y="472"/>
                  </a:lnTo>
                  <a:lnTo>
                    <a:pt x="312" y="494"/>
                  </a:lnTo>
                  <a:lnTo>
                    <a:pt x="326" y="491"/>
                  </a:lnTo>
                  <a:lnTo>
                    <a:pt x="344" y="479"/>
                  </a:lnTo>
                  <a:lnTo>
                    <a:pt x="340" y="457"/>
                  </a:lnTo>
                  <a:lnTo>
                    <a:pt x="356" y="362"/>
                  </a:lnTo>
                  <a:lnTo>
                    <a:pt x="383" y="318"/>
                  </a:lnTo>
                  <a:lnTo>
                    <a:pt x="390" y="316"/>
                  </a:lnTo>
                  <a:lnTo>
                    <a:pt x="395" y="304"/>
                  </a:lnTo>
                  <a:lnTo>
                    <a:pt x="380" y="265"/>
                  </a:lnTo>
                  <a:lnTo>
                    <a:pt x="380" y="237"/>
                  </a:lnTo>
                  <a:lnTo>
                    <a:pt x="371" y="262"/>
                  </a:lnTo>
                  <a:lnTo>
                    <a:pt x="374" y="284"/>
                  </a:lnTo>
                  <a:lnTo>
                    <a:pt x="365" y="261"/>
                  </a:lnTo>
                  <a:lnTo>
                    <a:pt x="359" y="258"/>
                  </a:lnTo>
                  <a:lnTo>
                    <a:pt x="362" y="223"/>
                  </a:lnTo>
                  <a:lnTo>
                    <a:pt x="381" y="227"/>
                  </a:lnTo>
                  <a:lnTo>
                    <a:pt x="387" y="217"/>
                  </a:lnTo>
                  <a:lnTo>
                    <a:pt x="387" y="216"/>
                  </a:lnTo>
                  <a:lnTo>
                    <a:pt x="372" y="193"/>
                  </a:lnTo>
                  <a:lnTo>
                    <a:pt x="362" y="179"/>
                  </a:lnTo>
                  <a:lnTo>
                    <a:pt x="342" y="216"/>
                  </a:lnTo>
                  <a:lnTo>
                    <a:pt x="348" y="277"/>
                  </a:lnTo>
                  <a:lnTo>
                    <a:pt x="352" y="278"/>
                  </a:lnTo>
                  <a:lnTo>
                    <a:pt x="354" y="265"/>
                  </a:lnTo>
                  <a:lnTo>
                    <a:pt x="373" y="291"/>
                  </a:lnTo>
                  <a:lnTo>
                    <a:pt x="366" y="326"/>
                  </a:lnTo>
                  <a:lnTo>
                    <a:pt x="352" y="298"/>
                  </a:lnTo>
                  <a:lnTo>
                    <a:pt x="336" y="279"/>
                  </a:lnTo>
                  <a:lnTo>
                    <a:pt x="341" y="243"/>
                  </a:lnTo>
                  <a:lnTo>
                    <a:pt x="324" y="223"/>
                  </a:lnTo>
                  <a:lnTo>
                    <a:pt x="349" y="170"/>
                  </a:lnTo>
                  <a:lnTo>
                    <a:pt x="360" y="109"/>
                  </a:lnTo>
                  <a:lnTo>
                    <a:pt x="378" y="165"/>
                  </a:lnTo>
                  <a:lnTo>
                    <a:pt x="390" y="112"/>
                  </a:lnTo>
                  <a:lnTo>
                    <a:pt x="394" y="84"/>
                  </a:lnTo>
                  <a:lnTo>
                    <a:pt x="375" y="77"/>
                  </a:lnTo>
                  <a:lnTo>
                    <a:pt x="371" y="106"/>
                  </a:lnTo>
                  <a:lnTo>
                    <a:pt x="362" y="38"/>
                  </a:lnTo>
                  <a:lnTo>
                    <a:pt x="367" y="0"/>
                  </a:lnTo>
                  <a:lnTo>
                    <a:pt x="663" y="88"/>
                  </a:lnTo>
                  <a:lnTo>
                    <a:pt x="978" y="173"/>
                  </a:lnTo>
                  <a:lnTo>
                    <a:pt x="1077" y="199"/>
                  </a:lnTo>
                  <a:lnTo>
                    <a:pt x="1197" y="227"/>
                  </a:lnTo>
                  <a:lnTo>
                    <a:pt x="1260" y="243"/>
                  </a:lnTo>
                  <a:lnTo>
                    <a:pt x="1258" y="254"/>
                  </a:lnTo>
                  <a:lnTo>
                    <a:pt x="1257" y="267"/>
                  </a:lnTo>
                  <a:lnTo>
                    <a:pt x="1253" y="286"/>
                  </a:lnTo>
                  <a:lnTo>
                    <a:pt x="1228" y="447"/>
                  </a:lnTo>
                  <a:lnTo>
                    <a:pt x="1220" y="492"/>
                  </a:lnTo>
                  <a:lnTo>
                    <a:pt x="1217" y="515"/>
                  </a:lnTo>
                  <a:lnTo>
                    <a:pt x="1215" y="523"/>
                  </a:lnTo>
                  <a:lnTo>
                    <a:pt x="1214" y="528"/>
                  </a:lnTo>
                  <a:lnTo>
                    <a:pt x="1213" y="535"/>
                  </a:lnTo>
                  <a:lnTo>
                    <a:pt x="1203" y="600"/>
                  </a:lnTo>
                  <a:lnTo>
                    <a:pt x="1198" y="635"/>
                  </a:lnTo>
                  <a:lnTo>
                    <a:pt x="1187" y="709"/>
                  </a:lnTo>
                  <a:lnTo>
                    <a:pt x="1182" y="740"/>
                  </a:lnTo>
                  <a:lnTo>
                    <a:pt x="1182" y="743"/>
                  </a:lnTo>
                  <a:lnTo>
                    <a:pt x="1177" y="779"/>
                  </a:lnTo>
                  <a:lnTo>
                    <a:pt x="1159" y="886"/>
                  </a:lnTo>
                  <a:lnTo>
                    <a:pt x="1157" y="901"/>
                  </a:lnTo>
                  <a:lnTo>
                    <a:pt x="1150" y="947"/>
                  </a:lnTo>
                  <a:lnTo>
                    <a:pt x="1149" y="959"/>
                  </a:lnTo>
                  <a:lnTo>
                    <a:pt x="1146" y="980"/>
                  </a:lnTo>
                  <a:close/>
                </a:path>
              </a:pathLst>
            </a:custGeom>
            <a:solidFill>
              <a:srgbClr val="CC3300"/>
            </a:solidFill>
            <a:ln w="0">
              <a:solidFill>
                <a:schemeClr val="tx1"/>
              </a:solidFill>
              <a:round/>
              <a:headEnd/>
              <a:tailEnd/>
            </a:ln>
          </p:spPr>
          <p:txBody>
            <a:bodyPr/>
            <a:lstStyle/>
            <a:p>
              <a:endParaRPr lang="en-US"/>
            </a:p>
          </p:txBody>
        </p:sp>
        <p:sp>
          <p:nvSpPr>
            <p:cNvPr id="7200" name="Freeform 29"/>
            <p:cNvSpPr>
              <a:spLocks/>
            </p:cNvSpPr>
            <p:nvPr/>
          </p:nvSpPr>
          <p:spPr bwMode="auto">
            <a:xfrm>
              <a:off x="933" y="1323"/>
              <a:ext cx="28" cy="22"/>
            </a:xfrm>
            <a:custGeom>
              <a:avLst/>
              <a:gdLst>
                <a:gd name="T0" fmla="*/ 1615 w 68"/>
                <a:gd name="T1" fmla="*/ 0 h 66"/>
                <a:gd name="T2" fmla="*/ 3691 w 68"/>
                <a:gd name="T3" fmla="*/ 4418 h 66"/>
                <a:gd name="T4" fmla="*/ 5306 w 68"/>
                <a:gd name="T5" fmla="*/ 5332 h 66"/>
                <a:gd name="T6" fmla="*/ 6460 w 68"/>
                <a:gd name="T7" fmla="*/ 1066 h 66"/>
                <a:gd name="T8" fmla="*/ 15688 w 68"/>
                <a:gd name="T9" fmla="*/ 2894 h 66"/>
                <a:gd name="T10" fmla="*/ 10382 w 68"/>
                <a:gd name="T11" fmla="*/ 10054 h 66"/>
                <a:gd name="T12" fmla="*/ 3691 w 68"/>
                <a:gd name="T13" fmla="*/ 9902 h 66"/>
                <a:gd name="T14" fmla="*/ 0 w 68"/>
                <a:gd name="T15" fmla="*/ 7008 h 66"/>
                <a:gd name="T16" fmla="*/ 1615 w 68"/>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6"/>
                <a:gd name="T29" fmla="*/ 68 w 6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6">
                  <a:moveTo>
                    <a:pt x="7" y="0"/>
                  </a:moveTo>
                  <a:lnTo>
                    <a:pt x="16" y="29"/>
                  </a:lnTo>
                  <a:lnTo>
                    <a:pt x="23" y="35"/>
                  </a:lnTo>
                  <a:lnTo>
                    <a:pt x="28" y="7"/>
                  </a:lnTo>
                  <a:lnTo>
                    <a:pt x="68" y="19"/>
                  </a:lnTo>
                  <a:lnTo>
                    <a:pt x="45" y="66"/>
                  </a:lnTo>
                  <a:lnTo>
                    <a:pt x="16" y="65"/>
                  </a:lnTo>
                  <a:lnTo>
                    <a:pt x="0" y="46"/>
                  </a:lnTo>
                  <a:lnTo>
                    <a:pt x="7" y="0"/>
                  </a:lnTo>
                  <a:close/>
                </a:path>
              </a:pathLst>
            </a:custGeom>
            <a:solidFill>
              <a:srgbClr val="FFFFFF"/>
            </a:solidFill>
            <a:ln w="0">
              <a:solidFill>
                <a:schemeClr val="tx1"/>
              </a:solidFill>
              <a:round/>
              <a:headEnd/>
              <a:tailEnd/>
            </a:ln>
          </p:spPr>
          <p:txBody>
            <a:bodyPr/>
            <a:lstStyle/>
            <a:p>
              <a:endParaRPr lang="en-US"/>
            </a:p>
          </p:txBody>
        </p:sp>
        <p:sp>
          <p:nvSpPr>
            <p:cNvPr id="7201" name="Freeform 30"/>
            <p:cNvSpPr>
              <a:spLocks/>
            </p:cNvSpPr>
            <p:nvPr/>
          </p:nvSpPr>
          <p:spPr bwMode="auto">
            <a:xfrm>
              <a:off x="1614" y="1853"/>
              <a:ext cx="526" cy="462"/>
            </a:xfrm>
            <a:custGeom>
              <a:avLst/>
              <a:gdLst>
                <a:gd name="T0" fmla="*/ 184542 w 1297"/>
                <a:gd name="T1" fmla="*/ 206696 h 1322"/>
                <a:gd name="T2" fmla="*/ 165375 w 1297"/>
                <a:gd name="T3" fmla="*/ 205089 h 1322"/>
                <a:gd name="T4" fmla="*/ 147322 w 1297"/>
                <a:gd name="T5" fmla="*/ 203803 h 1322"/>
                <a:gd name="T6" fmla="*/ 134841 w 1297"/>
                <a:gd name="T7" fmla="*/ 202678 h 1322"/>
                <a:gd name="T8" fmla="*/ 113221 w 1297"/>
                <a:gd name="T9" fmla="*/ 200749 h 1322"/>
                <a:gd name="T10" fmla="*/ 78898 w 1297"/>
                <a:gd name="T11" fmla="*/ 197695 h 1322"/>
                <a:gd name="T12" fmla="*/ 59731 w 1297"/>
                <a:gd name="T13" fmla="*/ 195767 h 1322"/>
                <a:gd name="T14" fmla="*/ 39227 w 1297"/>
                <a:gd name="T15" fmla="*/ 193677 h 1322"/>
                <a:gd name="T16" fmla="*/ 0 w 1297"/>
                <a:gd name="T17" fmla="*/ 189177 h 1322"/>
                <a:gd name="T18" fmla="*/ 3120 w 1297"/>
                <a:gd name="T19" fmla="*/ 168282 h 1322"/>
                <a:gd name="T20" fmla="*/ 4235 w 1297"/>
                <a:gd name="T21" fmla="*/ 161853 h 1322"/>
                <a:gd name="T22" fmla="*/ 5795 w 1297"/>
                <a:gd name="T23" fmla="*/ 149477 h 1322"/>
                <a:gd name="T24" fmla="*/ 7801 w 1297"/>
                <a:gd name="T25" fmla="*/ 135815 h 1322"/>
                <a:gd name="T26" fmla="*/ 10252 w 1297"/>
                <a:gd name="T27" fmla="*/ 117653 h 1322"/>
                <a:gd name="T28" fmla="*/ 13818 w 1297"/>
                <a:gd name="T29" fmla="*/ 94348 h 1322"/>
                <a:gd name="T30" fmla="*/ 14264 w 1297"/>
                <a:gd name="T31" fmla="*/ 91454 h 1322"/>
                <a:gd name="T32" fmla="*/ 15824 w 1297"/>
                <a:gd name="T33" fmla="*/ 79560 h 1322"/>
                <a:gd name="T34" fmla="*/ 17162 w 1297"/>
                <a:gd name="T35" fmla="*/ 70881 h 1322"/>
                <a:gd name="T36" fmla="*/ 18945 w 1297"/>
                <a:gd name="T37" fmla="*/ 58987 h 1322"/>
                <a:gd name="T38" fmla="*/ 20505 w 1297"/>
                <a:gd name="T39" fmla="*/ 47897 h 1322"/>
                <a:gd name="T40" fmla="*/ 22288 w 1297"/>
                <a:gd name="T41" fmla="*/ 35360 h 1322"/>
                <a:gd name="T42" fmla="*/ 23848 w 1297"/>
                <a:gd name="T43" fmla="*/ 23466 h 1322"/>
                <a:gd name="T44" fmla="*/ 27191 w 1297"/>
                <a:gd name="T45" fmla="*/ 0 h 1322"/>
                <a:gd name="T46" fmla="*/ 66418 w 1297"/>
                <a:gd name="T47" fmla="*/ 4340 h 1322"/>
                <a:gd name="T48" fmla="*/ 73995 w 1297"/>
                <a:gd name="T49" fmla="*/ 4982 h 1322"/>
                <a:gd name="T50" fmla="*/ 103861 w 1297"/>
                <a:gd name="T51" fmla="*/ 8197 h 1322"/>
                <a:gd name="T52" fmla="*/ 122360 w 1297"/>
                <a:gd name="T53" fmla="*/ 9965 h 1322"/>
                <a:gd name="T54" fmla="*/ 131720 w 1297"/>
                <a:gd name="T55" fmla="*/ 10929 h 1322"/>
                <a:gd name="T56" fmla="*/ 174067 w 1297"/>
                <a:gd name="T57" fmla="*/ 14305 h 1322"/>
                <a:gd name="T58" fmla="*/ 206161 w 1297"/>
                <a:gd name="T59" fmla="*/ 17359 h 1322"/>
                <a:gd name="T60" fmla="*/ 211510 w 1297"/>
                <a:gd name="T61" fmla="*/ 17519 h 1322"/>
                <a:gd name="T62" fmla="*/ 216191 w 1297"/>
                <a:gd name="T63" fmla="*/ 18002 h 1322"/>
                <a:gd name="T64" fmla="*/ 250291 w 1297"/>
                <a:gd name="T65" fmla="*/ 19770 h 1322"/>
                <a:gd name="T66" fmla="*/ 259875 w 1297"/>
                <a:gd name="T67" fmla="*/ 20573 h 1322"/>
                <a:gd name="T68" fmla="*/ 289072 w 1297"/>
                <a:gd name="T69" fmla="*/ 22341 h 1322"/>
                <a:gd name="T70" fmla="*/ 287735 w 1297"/>
                <a:gd name="T71" fmla="*/ 42432 h 1322"/>
                <a:gd name="T72" fmla="*/ 286620 w 1297"/>
                <a:gd name="T73" fmla="*/ 57701 h 1322"/>
                <a:gd name="T74" fmla="*/ 286397 w 1297"/>
                <a:gd name="T75" fmla="*/ 62845 h 1322"/>
                <a:gd name="T76" fmla="*/ 285506 w 1297"/>
                <a:gd name="T77" fmla="*/ 76506 h 1322"/>
                <a:gd name="T78" fmla="*/ 284837 w 1297"/>
                <a:gd name="T79" fmla="*/ 87597 h 1322"/>
                <a:gd name="T80" fmla="*/ 284391 w 1297"/>
                <a:gd name="T81" fmla="*/ 93383 h 1322"/>
                <a:gd name="T82" fmla="*/ 283946 w 1297"/>
                <a:gd name="T83" fmla="*/ 99330 h 1322"/>
                <a:gd name="T84" fmla="*/ 282831 w 1297"/>
                <a:gd name="T85" fmla="*/ 117171 h 1322"/>
                <a:gd name="T86" fmla="*/ 282385 w 1297"/>
                <a:gd name="T87" fmla="*/ 125850 h 1322"/>
                <a:gd name="T88" fmla="*/ 280603 w 1297"/>
                <a:gd name="T89" fmla="*/ 153013 h 1322"/>
                <a:gd name="T90" fmla="*/ 279934 w 1297"/>
                <a:gd name="T91" fmla="*/ 164746 h 1322"/>
                <a:gd name="T92" fmla="*/ 278819 w 1297"/>
                <a:gd name="T93" fmla="*/ 176962 h 1322"/>
                <a:gd name="T94" fmla="*/ 278596 w 1297"/>
                <a:gd name="T95" fmla="*/ 182748 h 1322"/>
                <a:gd name="T96" fmla="*/ 278151 w 1297"/>
                <a:gd name="T97" fmla="*/ 188695 h 1322"/>
                <a:gd name="T98" fmla="*/ 277482 w 1297"/>
                <a:gd name="T99" fmla="*/ 198017 h 1322"/>
                <a:gd name="T100" fmla="*/ 276590 w 1297"/>
                <a:gd name="T101" fmla="*/ 212483 h 1322"/>
                <a:gd name="T102" fmla="*/ 243828 w 1297"/>
                <a:gd name="T103" fmla="*/ 210875 h 1322"/>
                <a:gd name="T104" fmla="*/ 234021 w 1297"/>
                <a:gd name="T105" fmla="*/ 210232 h 1322"/>
                <a:gd name="T106" fmla="*/ 228003 w 1297"/>
                <a:gd name="T107" fmla="*/ 209911 h 1322"/>
                <a:gd name="T108" fmla="*/ 196578 w 1297"/>
                <a:gd name="T109" fmla="*/ 207821 h 1322"/>
                <a:gd name="T110" fmla="*/ 191229 w 1297"/>
                <a:gd name="T111" fmla="*/ 207500 h 1322"/>
                <a:gd name="T112" fmla="*/ 186548 w 1297"/>
                <a:gd name="T113" fmla="*/ 207018 h 13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97"/>
                <a:gd name="T172" fmla="*/ 0 h 1322"/>
                <a:gd name="T173" fmla="*/ 1297 w 1297"/>
                <a:gd name="T174" fmla="*/ 1322 h 13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97" h="1322">
                  <a:moveTo>
                    <a:pt x="837" y="1288"/>
                  </a:moveTo>
                  <a:lnTo>
                    <a:pt x="828" y="1286"/>
                  </a:lnTo>
                  <a:lnTo>
                    <a:pt x="805" y="1283"/>
                  </a:lnTo>
                  <a:lnTo>
                    <a:pt x="742" y="1276"/>
                  </a:lnTo>
                  <a:lnTo>
                    <a:pt x="737" y="1276"/>
                  </a:lnTo>
                  <a:lnTo>
                    <a:pt x="661" y="1268"/>
                  </a:lnTo>
                  <a:lnTo>
                    <a:pt x="651" y="1266"/>
                  </a:lnTo>
                  <a:lnTo>
                    <a:pt x="605" y="1261"/>
                  </a:lnTo>
                  <a:lnTo>
                    <a:pt x="554" y="1255"/>
                  </a:lnTo>
                  <a:lnTo>
                    <a:pt x="508" y="1249"/>
                  </a:lnTo>
                  <a:lnTo>
                    <a:pt x="398" y="1235"/>
                  </a:lnTo>
                  <a:lnTo>
                    <a:pt x="354" y="1230"/>
                  </a:lnTo>
                  <a:lnTo>
                    <a:pt x="274" y="1220"/>
                  </a:lnTo>
                  <a:lnTo>
                    <a:pt x="268" y="1218"/>
                  </a:lnTo>
                  <a:lnTo>
                    <a:pt x="186" y="1207"/>
                  </a:lnTo>
                  <a:lnTo>
                    <a:pt x="176" y="1205"/>
                  </a:lnTo>
                  <a:lnTo>
                    <a:pt x="136" y="1200"/>
                  </a:lnTo>
                  <a:lnTo>
                    <a:pt x="0" y="1177"/>
                  </a:lnTo>
                  <a:lnTo>
                    <a:pt x="7" y="1103"/>
                  </a:lnTo>
                  <a:lnTo>
                    <a:pt x="14" y="1047"/>
                  </a:lnTo>
                  <a:lnTo>
                    <a:pt x="15" y="1030"/>
                  </a:lnTo>
                  <a:lnTo>
                    <a:pt x="19" y="1007"/>
                  </a:lnTo>
                  <a:lnTo>
                    <a:pt x="23" y="956"/>
                  </a:lnTo>
                  <a:lnTo>
                    <a:pt x="26" y="930"/>
                  </a:lnTo>
                  <a:lnTo>
                    <a:pt x="31" y="882"/>
                  </a:lnTo>
                  <a:lnTo>
                    <a:pt x="35" y="845"/>
                  </a:lnTo>
                  <a:lnTo>
                    <a:pt x="45" y="742"/>
                  </a:lnTo>
                  <a:lnTo>
                    <a:pt x="46" y="732"/>
                  </a:lnTo>
                  <a:lnTo>
                    <a:pt x="54" y="661"/>
                  </a:lnTo>
                  <a:lnTo>
                    <a:pt x="62" y="587"/>
                  </a:lnTo>
                  <a:lnTo>
                    <a:pt x="63" y="581"/>
                  </a:lnTo>
                  <a:lnTo>
                    <a:pt x="64" y="569"/>
                  </a:lnTo>
                  <a:lnTo>
                    <a:pt x="70" y="513"/>
                  </a:lnTo>
                  <a:lnTo>
                    <a:pt x="71" y="495"/>
                  </a:lnTo>
                  <a:lnTo>
                    <a:pt x="76" y="455"/>
                  </a:lnTo>
                  <a:lnTo>
                    <a:pt x="77" y="441"/>
                  </a:lnTo>
                  <a:lnTo>
                    <a:pt x="77" y="440"/>
                  </a:lnTo>
                  <a:lnTo>
                    <a:pt x="85" y="367"/>
                  </a:lnTo>
                  <a:lnTo>
                    <a:pt x="88" y="330"/>
                  </a:lnTo>
                  <a:lnTo>
                    <a:pt x="92" y="298"/>
                  </a:lnTo>
                  <a:lnTo>
                    <a:pt x="96" y="255"/>
                  </a:lnTo>
                  <a:lnTo>
                    <a:pt x="100" y="220"/>
                  </a:lnTo>
                  <a:lnTo>
                    <a:pt x="106" y="155"/>
                  </a:lnTo>
                  <a:lnTo>
                    <a:pt x="107" y="146"/>
                  </a:lnTo>
                  <a:lnTo>
                    <a:pt x="111" y="98"/>
                  </a:lnTo>
                  <a:lnTo>
                    <a:pt x="122" y="0"/>
                  </a:lnTo>
                  <a:lnTo>
                    <a:pt x="230" y="18"/>
                  </a:lnTo>
                  <a:lnTo>
                    <a:pt x="298" y="27"/>
                  </a:lnTo>
                  <a:lnTo>
                    <a:pt x="322" y="30"/>
                  </a:lnTo>
                  <a:lnTo>
                    <a:pt x="332" y="31"/>
                  </a:lnTo>
                  <a:lnTo>
                    <a:pt x="445" y="47"/>
                  </a:lnTo>
                  <a:lnTo>
                    <a:pt x="466" y="51"/>
                  </a:lnTo>
                  <a:lnTo>
                    <a:pt x="530" y="59"/>
                  </a:lnTo>
                  <a:lnTo>
                    <a:pt x="549" y="62"/>
                  </a:lnTo>
                  <a:lnTo>
                    <a:pt x="571" y="65"/>
                  </a:lnTo>
                  <a:lnTo>
                    <a:pt x="591" y="68"/>
                  </a:lnTo>
                  <a:lnTo>
                    <a:pt x="649" y="74"/>
                  </a:lnTo>
                  <a:lnTo>
                    <a:pt x="781" y="89"/>
                  </a:lnTo>
                  <a:lnTo>
                    <a:pt x="802" y="94"/>
                  </a:lnTo>
                  <a:lnTo>
                    <a:pt x="925" y="108"/>
                  </a:lnTo>
                  <a:lnTo>
                    <a:pt x="927" y="108"/>
                  </a:lnTo>
                  <a:lnTo>
                    <a:pt x="949" y="109"/>
                  </a:lnTo>
                  <a:lnTo>
                    <a:pt x="967" y="112"/>
                  </a:lnTo>
                  <a:lnTo>
                    <a:pt x="970" y="112"/>
                  </a:lnTo>
                  <a:lnTo>
                    <a:pt x="985" y="111"/>
                  </a:lnTo>
                  <a:lnTo>
                    <a:pt x="1123" y="123"/>
                  </a:lnTo>
                  <a:lnTo>
                    <a:pt x="1132" y="125"/>
                  </a:lnTo>
                  <a:lnTo>
                    <a:pt x="1166" y="128"/>
                  </a:lnTo>
                  <a:lnTo>
                    <a:pt x="1183" y="129"/>
                  </a:lnTo>
                  <a:lnTo>
                    <a:pt x="1297" y="139"/>
                  </a:lnTo>
                  <a:lnTo>
                    <a:pt x="1293" y="211"/>
                  </a:lnTo>
                  <a:lnTo>
                    <a:pt x="1291" y="264"/>
                  </a:lnTo>
                  <a:lnTo>
                    <a:pt x="1290" y="285"/>
                  </a:lnTo>
                  <a:lnTo>
                    <a:pt x="1286" y="359"/>
                  </a:lnTo>
                  <a:lnTo>
                    <a:pt x="1286" y="380"/>
                  </a:lnTo>
                  <a:lnTo>
                    <a:pt x="1285" y="391"/>
                  </a:lnTo>
                  <a:lnTo>
                    <a:pt x="1283" y="432"/>
                  </a:lnTo>
                  <a:lnTo>
                    <a:pt x="1281" y="476"/>
                  </a:lnTo>
                  <a:lnTo>
                    <a:pt x="1280" y="508"/>
                  </a:lnTo>
                  <a:lnTo>
                    <a:pt x="1278" y="545"/>
                  </a:lnTo>
                  <a:lnTo>
                    <a:pt x="1276" y="580"/>
                  </a:lnTo>
                  <a:lnTo>
                    <a:pt x="1276" y="581"/>
                  </a:lnTo>
                  <a:lnTo>
                    <a:pt x="1276" y="587"/>
                  </a:lnTo>
                  <a:lnTo>
                    <a:pt x="1274" y="618"/>
                  </a:lnTo>
                  <a:lnTo>
                    <a:pt x="1270" y="692"/>
                  </a:lnTo>
                  <a:lnTo>
                    <a:pt x="1269" y="729"/>
                  </a:lnTo>
                  <a:lnTo>
                    <a:pt x="1268" y="743"/>
                  </a:lnTo>
                  <a:lnTo>
                    <a:pt x="1267" y="783"/>
                  </a:lnTo>
                  <a:lnTo>
                    <a:pt x="1264" y="849"/>
                  </a:lnTo>
                  <a:lnTo>
                    <a:pt x="1259" y="952"/>
                  </a:lnTo>
                  <a:lnTo>
                    <a:pt x="1257" y="988"/>
                  </a:lnTo>
                  <a:lnTo>
                    <a:pt x="1256" y="1025"/>
                  </a:lnTo>
                  <a:lnTo>
                    <a:pt x="1253" y="1062"/>
                  </a:lnTo>
                  <a:lnTo>
                    <a:pt x="1251" y="1101"/>
                  </a:lnTo>
                  <a:lnTo>
                    <a:pt x="1251" y="1116"/>
                  </a:lnTo>
                  <a:lnTo>
                    <a:pt x="1250" y="1137"/>
                  </a:lnTo>
                  <a:lnTo>
                    <a:pt x="1249" y="1156"/>
                  </a:lnTo>
                  <a:lnTo>
                    <a:pt x="1248" y="1174"/>
                  </a:lnTo>
                  <a:lnTo>
                    <a:pt x="1246" y="1205"/>
                  </a:lnTo>
                  <a:lnTo>
                    <a:pt x="1245" y="1232"/>
                  </a:lnTo>
                  <a:lnTo>
                    <a:pt x="1242" y="1286"/>
                  </a:lnTo>
                  <a:lnTo>
                    <a:pt x="1241" y="1322"/>
                  </a:lnTo>
                  <a:lnTo>
                    <a:pt x="1137" y="1315"/>
                  </a:lnTo>
                  <a:lnTo>
                    <a:pt x="1094" y="1312"/>
                  </a:lnTo>
                  <a:lnTo>
                    <a:pt x="1082" y="1310"/>
                  </a:lnTo>
                  <a:lnTo>
                    <a:pt x="1050" y="1308"/>
                  </a:lnTo>
                  <a:lnTo>
                    <a:pt x="1028" y="1306"/>
                  </a:lnTo>
                  <a:lnTo>
                    <a:pt x="1023" y="1306"/>
                  </a:lnTo>
                  <a:lnTo>
                    <a:pt x="993" y="1303"/>
                  </a:lnTo>
                  <a:lnTo>
                    <a:pt x="882" y="1293"/>
                  </a:lnTo>
                  <a:lnTo>
                    <a:pt x="861" y="1291"/>
                  </a:lnTo>
                  <a:lnTo>
                    <a:pt x="858" y="1291"/>
                  </a:lnTo>
                  <a:lnTo>
                    <a:pt x="844" y="1289"/>
                  </a:lnTo>
                  <a:lnTo>
                    <a:pt x="837" y="1288"/>
                  </a:lnTo>
                  <a:close/>
                </a:path>
              </a:pathLst>
            </a:custGeom>
            <a:solidFill>
              <a:srgbClr val="FFFFFF"/>
            </a:solidFill>
            <a:ln w="0">
              <a:solidFill>
                <a:schemeClr val="tx1"/>
              </a:solidFill>
              <a:round/>
              <a:headEnd/>
              <a:tailEnd/>
            </a:ln>
          </p:spPr>
          <p:txBody>
            <a:bodyPr/>
            <a:lstStyle/>
            <a:p>
              <a:endParaRPr lang="en-US"/>
            </a:p>
          </p:txBody>
        </p:sp>
        <p:sp>
          <p:nvSpPr>
            <p:cNvPr id="7202" name="Freeform 31"/>
            <p:cNvSpPr>
              <a:spLocks/>
            </p:cNvSpPr>
            <p:nvPr/>
          </p:nvSpPr>
          <p:spPr bwMode="auto">
            <a:xfrm>
              <a:off x="2903" y="1694"/>
              <a:ext cx="405" cy="460"/>
            </a:xfrm>
            <a:custGeom>
              <a:avLst/>
              <a:gdLst>
                <a:gd name="T0" fmla="*/ 164792 w 996"/>
                <a:gd name="T1" fmla="*/ 208320 h 1308"/>
                <a:gd name="T2" fmla="*/ 150035 w 996"/>
                <a:gd name="T3" fmla="*/ 209133 h 1308"/>
                <a:gd name="T4" fmla="*/ 144221 w 996"/>
                <a:gd name="T5" fmla="*/ 209458 h 1308"/>
                <a:gd name="T6" fmla="*/ 135277 w 996"/>
                <a:gd name="T7" fmla="*/ 209946 h 1308"/>
                <a:gd name="T8" fmla="*/ 123650 w 996"/>
                <a:gd name="T9" fmla="*/ 210759 h 1308"/>
                <a:gd name="T10" fmla="*/ 104197 w 996"/>
                <a:gd name="T11" fmla="*/ 212223 h 1308"/>
                <a:gd name="T12" fmla="*/ 95700 w 996"/>
                <a:gd name="T13" fmla="*/ 212711 h 1308"/>
                <a:gd name="T14" fmla="*/ 85191 w 996"/>
                <a:gd name="T15" fmla="*/ 205230 h 1308"/>
                <a:gd name="T16" fmla="*/ 74011 w 996"/>
                <a:gd name="T17" fmla="*/ 190757 h 1308"/>
                <a:gd name="T18" fmla="*/ 72893 w 996"/>
                <a:gd name="T19" fmla="*/ 186366 h 1308"/>
                <a:gd name="T20" fmla="*/ 70657 w 996"/>
                <a:gd name="T21" fmla="*/ 169941 h 1308"/>
                <a:gd name="T22" fmla="*/ 67303 w 996"/>
                <a:gd name="T23" fmla="*/ 160671 h 1308"/>
                <a:gd name="T24" fmla="*/ 67527 w 996"/>
                <a:gd name="T25" fmla="*/ 152865 h 1308"/>
                <a:gd name="T26" fmla="*/ 62160 w 996"/>
                <a:gd name="T27" fmla="*/ 145222 h 1308"/>
                <a:gd name="T28" fmla="*/ 57241 w 996"/>
                <a:gd name="T29" fmla="*/ 142132 h 1308"/>
                <a:gd name="T30" fmla="*/ 48744 w 996"/>
                <a:gd name="T31" fmla="*/ 137254 h 1308"/>
                <a:gd name="T32" fmla="*/ 36894 w 996"/>
                <a:gd name="T33" fmla="*/ 125870 h 1308"/>
                <a:gd name="T34" fmla="*/ 28620 w 996"/>
                <a:gd name="T35" fmla="*/ 123106 h 1308"/>
                <a:gd name="T36" fmla="*/ 24596 w 996"/>
                <a:gd name="T37" fmla="*/ 118714 h 1308"/>
                <a:gd name="T38" fmla="*/ 9615 w 996"/>
                <a:gd name="T39" fmla="*/ 112047 h 1308"/>
                <a:gd name="T40" fmla="*/ 6261 w 996"/>
                <a:gd name="T41" fmla="*/ 104079 h 1308"/>
                <a:gd name="T42" fmla="*/ 5814 w 996"/>
                <a:gd name="T43" fmla="*/ 87166 h 1308"/>
                <a:gd name="T44" fmla="*/ 6037 w 996"/>
                <a:gd name="T45" fmla="*/ 83263 h 1308"/>
                <a:gd name="T46" fmla="*/ 0 w 996"/>
                <a:gd name="T47" fmla="*/ 66675 h 1308"/>
                <a:gd name="T48" fmla="*/ 4472 w 996"/>
                <a:gd name="T49" fmla="*/ 56918 h 1308"/>
                <a:gd name="T50" fmla="*/ 19900 w 996"/>
                <a:gd name="T51" fmla="*/ 28784 h 1308"/>
                <a:gd name="T52" fmla="*/ 19006 w 996"/>
                <a:gd name="T53" fmla="*/ 17076 h 1308"/>
                <a:gd name="T54" fmla="*/ 29291 w 996"/>
                <a:gd name="T55" fmla="*/ 14311 h 1308"/>
                <a:gd name="T56" fmla="*/ 45838 w 996"/>
                <a:gd name="T57" fmla="*/ 11058 h 1308"/>
                <a:gd name="T58" fmla="*/ 61266 w 996"/>
                <a:gd name="T59" fmla="*/ 5367 h 1308"/>
                <a:gd name="T60" fmla="*/ 70433 w 996"/>
                <a:gd name="T61" fmla="*/ 9920 h 1308"/>
                <a:gd name="T62" fmla="*/ 69763 w 996"/>
                <a:gd name="T63" fmla="*/ 17726 h 1308"/>
                <a:gd name="T64" fmla="*/ 83402 w 996"/>
                <a:gd name="T65" fmla="*/ 17076 h 1308"/>
                <a:gd name="T66" fmla="*/ 88321 w 996"/>
                <a:gd name="T67" fmla="*/ 17563 h 1308"/>
                <a:gd name="T68" fmla="*/ 107551 w 996"/>
                <a:gd name="T69" fmla="*/ 29109 h 1308"/>
                <a:gd name="T70" fmla="*/ 143103 w 996"/>
                <a:gd name="T71" fmla="*/ 35940 h 1308"/>
                <a:gd name="T72" fmla="*/ 152718 w 996"/>
                <a:gd name="T73" fmla="*/ 38542 h 1308"/>
                <a:gd name="T74" fmla="*/ 161885 w 996"/>
                <a:gd name="T75" fmla="*/ 39192 h 1308"/>
                <a:gd name="T76" fmla="*/ 178208 w 996"/>
                <a:gd name="T77" fmla="*/ 43583 h 1308"/>
                <a:gd name="T78" fmla="*/ 181562 w 996"/>
                <a:gd name="T79" fmla="*/ 47323 h 1308"/>
                <a:gd name="T80" fmla="*/ 187599 w 996"/>
                <a:gd name="T81" fmla="*/ 50250 h 1308"/>
                <a:gd name="T82" fmla="*/ 199450 w 996"/>
                <a:gd name="T83" fmla="*/ 82775 h 1308"/>
                <a:gd name="T84" fmla="*/ 188046 w 996"/>
                <a:gd name="T85" fmla="*/ 97736 h 1308"/>
                <a:gd name="T86" fmla="*/ 187599 w 996"/>
                <a:gd name="T87" fmla="*/ 103591 h 1308"/>
                <a:gd name="T88" fmla="*/ 196767 w 996"/>
                <a:gd name="T89" fmla="*/ 100826 h 1308"/>
                <a:gd name="T90" fmla="*/ 198332 w 996"/>
                <a:gd name="T91" fmla="*/ 96110 h 1308"/>
                <a:gd name="T92" fmla="*/ 212866 w 996"/>
                <a:gd name="T93" fmla="*/ 76270 h 1308"/>
                <a:gd name="T94" fmla="*/ 221586 w 996"/>
                <a:gd name="T95" fmla="*/ 67326 h 1308"/>
                <a:gd name="T96" fmla="*/ 210853 w 996"/>
                <a:gd name="T97" fmla="*/ 98712 h 1308"/>
                <a:gd name="T98" fmla="*/ 207723 w 996"/>
                <a:gd name="T99" fmla="*/ 119528 h 1308"/>
                <a:gd name="T100" fmla="*/ 203251 w 996"/>
                <a:gd name="T101" fmla="*/ 144084 h 1308"/>
                <a:gd name="T102" fmla="*/ 201239 w 996"/>
                <a:gd name="T103" fmla="*/ 156280 h 1308"/>
                <a:gd name="T104" fmla="*/ 199003 w 996"/>
                <a:gd name="T105" fmla="*/ 171404 h 1308"/>
                <a:gd name="T106" fmla="*/ 203698 w 996"/>
                <a:gd name="T107" fmla="*/ 187992 h 1308"/>
                <a:gd name="T108" fmla="*/ 204816 w 996"/>
                <a:gd name="T109" fmla="*/ 198400 h 1308"/>
                <a:gd name="T110" fmla="*/ 193860 w 996"/>
                <a:gd name="T111" fmla="*/ 205718 h 1308"/>
                <a:gd name="T112" fmla="*/ 188493 w 996"/>
                <a:gd name="T113" fmla="*/ 206206 h 1308"/>
                <a:gd name="T114" fmla="*/ 172395 w 996"/>
                <a:gd name="T115" fmla="*/ 207507 h 1308"/>
                <a:gd name="T116" fmla="*/ 169040 w 996"/>
                <a:gd name="T117" fmla="*/ 207995 h 1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6"/>
                <a:gd name="T178" fmla="*/ 0 h 1308"/>
                <a:gd name="T179" fmla="*/ 996 w 996"/>
                <a:gd name="T180" fmla="*/ 1308 h 1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6" h="1308">
                  <a:moveTo>
                    <a:pt x="754" y="1279"/>
                  </a:moveTo>
                  <a:lnTo>
                    <a:pt x="748" y="1279"/>
                  </a:lnTo>
                  <a:lnTo>
                    <a:pt x="737" y="1281"/>
                  </a:lnTo>
                  <a:lnTo>
                    <a:pt x="725" y="1281"/>
                  </a:lnTo>
                  <a:lnTo>
                    <a:pt x="707" y="1282"/>
                  </a:lnTo>
                  <a:lnTo>
                    <a:pt x="671" y="1286"/>
                  </a:lnTo>
                  <a:lnTo>
                    <a:pt x="651" y="1288"/>
                  </a:lnTo>
                  <a:lnTo>
                    <a:pt x="649" y="1288"/>
                  </a:lnTo>
                  <a:lnTo>
                    <a:pt x="645" y="1288"/>
                  </a:lnTo>
                  <a:lnTo>
                    <a:pt x="644" y="1288"/>
                  </a:lnTo>
                  <a:lnTo>
                    <a:pt x="627" y="1289"/>
                  </a:lnTo>
                  <a:lnTo>
                    <a:pt x="605" y="1291"/>
                  </a:lnTo>
                  <a:lnTo>
                    <a:pt x="569" y="1295"/>
                  </a:lnTo>
                  <a:lnTo>
                    <a:pt x="562" y="1295"/>
                  </a:lnTo>
                  <a:lnTo>
                    <a:pt x="553" y="1296"/>
                  </a:lnTo>
                  <a:lnTo>
                    <a:pt x="531" y="1298"/>
                  </a:lnTo>
                  <a:lnTo>
                    <a:pt x="517" y="1299"/>
                  </a:lnTo>
                  <a:lnTo>
                    <a:pt x="466" y="1305"/>
                  </a:lnTo>
                  <a:lnTo>
                    <a:pt x="458" y="1305"/>
                  </a:lnTo>
                  <a:lnTo>
                    <a:pt x="439" y="1306"/>
                  </a:lnTo>
                  <a:lnTo>
                    <a:pt x="428" y="1308"/>
                  </a:lnTo>
                  <a:lnTo>
                    <a:pt x="416" y="1274"/>
                  </a:lnTo>
                  <a:lnTo>
                    <a:pt x="408" y="1268"/>
                  </a:lnTo>
                  <a:lnTo>
                    <a:pt x="381" y="1262"/>
                  </a:lnTo>
                  <a:lnTo>
                    <a:pt x="352" y="1242"/>
                  </a:lnTo>
                  <a:lnTo>
                    <a:pt x="345" y="1205"/>
                  </a:lnTo>
                  <a:lnTo>
                    <a:pt x="331" y="1173"/>
                  </a:lnTo>
                  <a:lnTo>
                    <a:pt x="330" y="1169"/>
                  </a:lnTo>
                  <a:lnTo>
                    <a:pt x="326" y="1147"/>
                  </a:lnTo>
                  <a:lnTo>
                    <a:pt x="326" y="1146"/>
                  </a:lnTo>
                  <a:lnTo>
                    <a:pt x="344" y="1093"/>
                  </a:lnTo>
                  <a:lnTo>
                    <a:pt x="317" y="1049"/>
                  </a:lnTo>
                  <a:lnTo>
                    <a:pt x="316" y="1045"/>
                  </a:lnTo>
                  <a:lnTo>
                    <a:pt x="313" y="1022"/>
                  </a:lnTo>
                  <a:lnTo>
                    <a:pt x="308" y="997"/>
                  </a:lnTo>
                  <a:lnTo>
                    <a:pt x="301" y="988"/>
                  </a:lnTo>
                  <a:lnTo>
                    <a:pt x="301" y="956"/>
                  </a:lnTo>
                  <a:lnTo>
                    <a:pt x="302" y="946"/>
                  </a:lnTo>
                  <a:lnTo>
                    <a:pt x="302" y="940"/>
                  </a:lnTo>
                  <a:lnTo>
                    <a:pt x="296" y="920"/>
                  </a:lnTo>
                  <a:lnTo>
                    <a:pt x="293" y="919"/>
                  </a:lnTo>
                  <a:lnTo>
                    <a:pt x="278" y="893"/>
                  </a:lnTo>
                  <a:lnTo>
                    <a:pt x="269" y="882"/>
                  </a:lnTo>
                  <a:lnTo>
                    <a:pt x="267" y="878"/>
                  </a:lnTo>
                  <a:lnTo>
                    <a:pt x="256" y="874"/>
                  </a:lnTo>
                  <a:lnTo>
                    <a:pt x="245" y="872"/>
                  </a:lnTo>
                  <a:lnTo>
                    <a:pt x="234" y="864"/>
                  </a:lnTo>
                  <a:lnTo>
                    <a:pt x="218" y="844"/>
                  </a:lnTo>
                  <a:lnTo>
                    <a:pt x="192" y="825"/>
                  </a:lnTo>
                  <a:lnTo>
                    <a:pt x="186" y="810"/>
                  </a:lnTo>
                  <a:lnTo>
                    <a:pt x="165" y="774"/>
                  </a:lnTo>
                  <a:lnTo>
                    <a:pt x="150" y="766"/>
                  </a:lnTo>
                  <a:lnTo>
                    <a:pt x="142" y="762"/>
                  </a:lnTo>
                  <a:lnTo>
                    <a:pt x="128" y="757"/>
                  </a:lnTo>
                  <a:lnTo>
                    <a:pt x="123" y="753"/>
                  </a:lnTo>
                  <a:lnTo>
                    <a:pt x="113" y="740"/>
                  </a:lnTo>
                  <a:lnTo>
                    <a:pt x="110" y="730"/>
                  </a:lnTo>
                  <a:lnTo>
                    <a:pt x="109" y="729"/>
                  </a:lnTo>
                  <a:lnTo>
                    <a:pt x="78" y="723"/>
                  </a:lnTo>
                  <a:lnTo>
                    <a:pt x="43" y="689"/>
                  </a:lnTo>
                  <a:lnTo>
                    <a:pt x="37" y="682"/>
                  </a:lnTo>
                  <a:lnTo>
                    <a:pt x="25" y="674"/>
                  </a:lnTo>
                  <a:lnTo>
                    <a:pt x="28" y="640"/>
                  </a:lnTo>
                  <a:lnTo>
                    <a:pt x="27" y="598"/>
                  </a:lnTo>
                  <a:lnTo>
                    <a:pt x="29" y="562"/>
                  </a:lnTo>
                  <a:lnTo>
                    <a:pt x="26" y="536"/>
                  </a:lnTo>
                  <a:lnTo>
                    <a:pt x="27" y="535"/>
                  </a:lnTo>
                  <a:lnTo>
                    <a:pt x="26" y="525"/>
                  </a:lnTo>
                  <a:lnTo>
                    <a:pt x="27" y="512"/>
                  </a:lnTo>
                  <a:lnTo>
                    <a:pt x="32" y="451"/>
                  </a:lnTo>
                  <a:lnTo>
                    <a:pt x="24" y="435"/>
                  </a:lnTo>
                  <a:lnTo>
                    <a:pt x="0" y="410"/>
                  </a:lnTo>
                  <a:lnTo>
                    <a:pt x="5" y="384"/>
                  </a:lnTo>
                  <a:lnTo>
                    <a:pt x="6" y="384"/>
                  </a:lnTo>
                  <a:lnTo>
                    <a:pt x="20" y="350"/>
                  </a:lnTo>
                  <a:lnTo>
                    <a:pt x="93" y="278"/>
                  </a:lnTo>
                  <a:lnTo>
                    <a:pt x="92" y="252"/>
                  </a:lnTo>
                  <a:lnTo>
                    <a:pt x="89" y="177"/>
                  </a:lnTo>
                  <a:lnTo>
                    <a:pt x="88" y="153"/>
                  </a:lnTo>
                  <a:lnTo>
                    <a:pt x="85" y="116"/>
                  </a:lnTo>
                  <a:lnTo>
                    <a:pt x="85" y="105"/>
                  </a:lnTo>
                  <a:lnTo>
                    <a:pt x="92" y="106"/>
                  </a:lnTo>
                  <a:lnTo>
                    <a:pt x="117" y="76"/>
                  </a:lnTo>
                  <a:lnTo>
                    <a:pt x="131" y="88"/>
                  </a:lnTo>
                  <a:lnTo>
                    <a:pt x="132" y="91"/>
                  </a:lnTo>
                  <a:lnTo>
                    <a:pt x="165" y="89"/>
                  </a:lnTo>
                  <a:lnTo>
                    <a:pt x="205" y="68"/>
                  </a:lnTo>
                  <a:lnTo>
                    <a:pt x="234" y="55"/>
                  </a:lnTo>
                  <a:lnTo>
                    <a:pt x="262" y="28"/>
                  </a:lnTo>
                  <a:lnTo>
                    <a:pt x="274" y="33"/>
                  </a:lnTo>
                  <a:lnTo>
                    <a:pt x="314" y="0"/>
                  </a:lnTo>
                  <a:lnTo>
                    <a:pt x="332" y="23"/>
                  </a:lnTo>
                  <a:lnTo>
                    <a:pt x="315" y="61"/>
                  </a:lnTo>
                  <a:lnTo>
                    <a:pt x="318" y="82"/>
                  </a:lnTo>
                  <a:lnTo>
                    <a:pt x="310" y="98"/>
                  </a:lnTo>
                  <a:lnTo>
                    <a:pt x="312" y="109"/>
                  </a:lnTo>
                  <a:lnTo>
                    <a:pt x="332" y="96"/>
                  </a:lnTo>
                  <a:lnTo>
                    <a:pt x="338" y="74"/>
                  </a:lnTo>
                  <a:lnTo>
                    <a:pt x="373" y="105"/>
                  </a:lnTo>
                  <a:lnTo>
                    <a:pt x="381" y="103"/>
                  </a:lnTo>
                  <a:lnTo>
                    <a:pt x="393" y="109"/>
                  </a:lnTo>
                  <a:lnTo>
                    <a:pt x="395" y="108"/>
                  </a:lnTo>
                  <a:lnTo>
                    <a:pt x="429" y="125"/>
                  </a:lnTo>
                  <a:lnTo>
                    <a:pt x="448" y="162"/>
                  </a:lnTo>
                  <a:lnTo>
                    <a:pt x="481" y="179"/>
                  </a:lnTo>
                  <a:lnTo>
                    <a:pt x="493" y="181"/>
                  </a:lnTo>
                  <a:lnTo>
                    <a:pt x="623" y="211"/>
                  </a:lnTo>
                  <a:lnTo>
                    <a:pt x="640" y="221"/>
                  </a:lnTo>
                  <a:lnTo>
                    <a:pt x="650" y="227"/>
                  </a:lnTo>
                  <a:lnTo>
                    <a:pt x="666" y="237"/>
                  </a:lnTo>
                  <a:lnTo>
                    <a:pt x="683" y="237"/>
                  </a:lnTo>
                  <a:lnTo>
                    <a:pt x="692" y="240"/>
                  </a:lnTo>
                  <a:lnTo>
                    <a:pt x="703" y="247"/>
                  </a:lnTo>
                  <a:lnTo>
                    <a:pt x="724" y="241"/>
                  </a:lnTo>
                  <a:lnTo>
                    <a:pt x="765" y="247"/>
                  </a:lnTo>
                  <a:lnTo>
                    <a:pt x="788" y="255"/>
                  </a:lnTo>
                  <a:lnTo>
                    <a:pt x="797" y="268"/>
                  </a:lnTo>
                  <a:lnTo>
                    <a:pt x="789" y="289"/>
                  </a:lnTo>
                  <a:lnTo>
                    <a:pt x="802" y="296"/>
                  </a:lnTo>
                  <a:lnTo>
                    <a:pt x="812" y="291"/>
                  </a:lnTo>
                  <a:lnTo>
                    <a:pt x="813" y="296"/>
                  </a:lnTo>
                  <a:lnTo>
                    <a:pt x="834" y="301"/>
                  </a:lnTo>
                  <a:lnTo>
                    <a:pt x="839" y="309"/>
                  </a:lnTo>
                  <a:lnTo>
                    <a:pt x="881" y="481"/>
                  </a:lnTo>
                  <a:lnTo>
                    <a:pt x="897" y="486"/>
                  </a:lnTo>
                  <a:lnTo>
                    <a:pt x="892" y="509"/>
                  </a:lnTo>
                  <a:lnTo>
                    <a:pt x="892" y="516"/>
                  </a:lnTo>
                  <a:lnTo>
                    <a:pt x="871" y="529"/>
                  </a:lnTo>
                  <a:lnTo>
                    <a:pt x="841" y="601"/>
                  </a:lnTo>
                  <a:lnTo>
                    <a:pt x="840" y="601"/>
                  </a:lnTo>
                  <a:lnTo>
                    <a:pt x="839" y="618"/>
                  </a:lnTo>
                  <a:lnTo>
                    <a:pt x="839" y="637"/>
                  </a:lnTo>
                  <a:lnTo>
                    <a:pt x="859" y="638"/>
                  </a:lnTo>
                  <a:lnTo>
                    <a:pt x="877" y="623"/>
                  </a:lnTo>
                  <a:lnTo>
                    <a:pt x="880" y="620"/>
                  </a:lnTo>
                  <a:lnTo>
                    <a:pt x="880" y="618"/>
                  </a:lnTo>
                  <a:lnTo>
                    <a:pt x="882" y="613"/>
                  </a:lnTo>
                  <a:lnTo>
                    <a:pt x="887" y="591"/>
                  </a:lnTo>
                  <a:lnTo>
                    <a:pt x="916" y="553"/>
                  </a:lnTo>
                  <a:lnTo>
                    <a:pt x="948" y="489"/>
                  </a:lnTo>
                  <a:lnTo>
                    <a:pt x="952" y="469"/>
                  </a:lnTo>
                  <a:lnTo>
                    <a:pt x="971" y="442"/>
                  </a:lnTo>
                  <a:lnTo>
                    <a:pt x="972" y="431"/>
                  </a:lnTo>
                  <a:lnTo>
                    <a:pt x="991" y="414"/>
                  </a:lnTo>
                  <a:lnTo>
                    <a:pt x="996" y="430"/>
                  </a:lnTo>
                  <a:lnTo>
                    <a:pt x="943" y="606"/>
                  </a:lnTo>
                  <a:lnTo>
                    <a:pt x="943" y="607"/>
                  </a:lnTo>
                  <a:lnTo>
                    <a:pt x="929" y="659"/>
                  </a:lnTo>
                  <a:lnTo>
                    <a:pt x="923" y="712"/>
                  </a:lnTo>
                  <a:lnTo>
                    <a:pt x="929" y="735"/>
                  </a:lnTo>
                  <a:lnTo>
                    <a:pt x="906" y="811"/>
                  </a:lnTo>
                  <a:lnTo>
                    <a:pt x="901" y="844"/>
                  </a:lnTo>
                  <a:lnTo>
                    <a:pt x="909" y="886"/>
                  </a:lnTo>
                  <a:lnTo>
                    <a:pt x="905" y="925"/>
                  </a:lnTo>
                  <a:lnTo>
                    <a:pt x="899" y="949"/>
                  </a:lnTo>
                  <a:lnTo>
                    <a:pt x="900" y="961"/>
                  </a:lnTo>
                  <a:lnTo>
                    <a:pt x="889" y="1000"/>
                  </a:lnTo>
                  <a:lnTo>
                    <a:pt x="885" y="1037"/>
                  </a:lnTo>
                  <a:lnTo>
                    <a:pt x="890" y="1054"/>
                  </a:lnTo>
                  <a:lnTo>
                    <a:pt x="891" y="1074"/>
                  </a:lnTo>
                  <a:lnTo>
                    <a:pt x="897" y="1110"/>
                  </a:lnTo>
                  <a:lnTo>
                    <a:pt x="911" y="1156"/>
                  </a:lnTo>
                  <a:lnTo>
                    <a:pt x="920" y="1181"/>
                  </a:lnTo>
                  <a:lnTo>
                    <a:pt x="919" y="1207"/>
                  </a:lnTo>
                  <a:lnTo>
                    <a:pt x="916" y="1220"/>
                  </a:lnTo>
                  <a:lnTo>
                    <a:pt x="923" y="1258"/>
                  </a:lnTo>
                  <a:lnTo>
                    <a:pt x="889" y="1262"/>
                  </a:lnTo>
                  <a:lnTo>
                    <a:pt x="867" y="1265"/>
                  </a:lnTo>
                  <a:lnTo>
                    <a:pt x="853" y="1266"/>
                  </a:lnTo>
                  <a:lnTo>
                    <a:pt x="845" y="1268"/>
                  </a:lnTo>
                  <a:lnTo>
                    <a:pt x="843" y="1268"/>
                  </a:lnTo>
                  <a:lnTo>
                    <a:pt x="835" y="1269"/>
                  </a:lnTo>
                  <a:lnTo>
                    <a:pt x="780" y="1275"/>
                  </a:lnTo>
                  <a:lnTo>
                    <a:pt x="771" y="1276"/>
                  </a:lnTo>
                  <a:lnTo>
                    <a:pt x="765" y="1278"/>
                  </a:lnTo>
                  <a:lnTo>
                    <a:pt x="759" y="1278"/>
                  </a:lnTo>
                  <a:lnTo>
                    <a:pt x="756" y="1279"/>
                  </a:lnTo>
                  <a:lnTo>
                    <a:pt x="754" y="1279"/>
                  </a:lnTo>
                  <a:close/>
                </a:path>
              </a:pathLst>
            </a:custGeom>
            <a:solidFill>
              <a:srgbClr val="FFFFFF"/>
            </a:solidFill>
            <a:ln w="0">
              <a:solidFill>
                <a:schemeClr val="tx1"/>
              </a:solidFill>
              <a:round/>
              <a:headEnd/>
              <a:tailEnd/>
            </a:ln>
          </p:spPr>
          <p:txBody>
            <a:bodyPr/>
            <a:lstStyle/>
            <a:p>
              <a:endParaRPr lang="en-US"/>
            </a:p>
          </p:txBody>
        </p:sp>
        <p:sp>
          <p:nvSpPr>
            <p:cNvPr id="7203" name="Freeform 32"/>
            <p:cNvSpPr>
              <a:spLocks/>
            </p:cNvSpPr>
            <p:nvPr/>
          </p:nvSpPr>
          <p:spPr bwMode="auto">
            <a:xfrm>
              <a:off x="3030" y="2137"/>
              <a:ext cx="307" cy="581"/>
            </a:xfrm>
            <a:custGeom>
              <a:avLst/>
              <a:gdLst>
                <a:gd name="T0" fmla="*/ 1797 w 754"/>
                <a:gd name="T1" fmla="*/ 112069 h 1664"/>
                <a:gd name="T2" fmla="*/ 3818 w 754"/>
                <a:gd name="T3" fmla="*/ 101472 h 1664"/>
                <a:gd name="T4" fmla="*/ 13925 w 754"/>
                <a:gd name="T5" fmla="*/ 95371 h 1664"/>
                <a:gd name="T6" fmla="*/ 16620 w 754"/>
                <a:gd name="T7" fmla="*/ 72893 h 1664"/>
                <a:gd name="T8" fmla="*/ 15722 w 754"/>
                <a:gd name="T9" fmla="*/ 60370 h 1664"/>
                <a:gd name="T10" fmla="*/ 41551 w 754"/>
                <a:gd name="T11" fmla="*/ 44153 h 1664"/>
                <a:gd name="T12" fmla="*/ 46717 w 754"/>
                <a:gd name="T13" fmla="*/ 36928 h 1664"/>
                <a:gd name="T14" fmla="*/ 46717 w 754"/>
                <a:gd name="T15" fmla="*/ 29061 h 1664"/>
                <a:gd name="T16" fmla="*/ 36610 w 754"/>
                <a:gd name="T17" fmla="*/ 20872 h 1664"/>
                <a:gd name="T18" fmla="*/ 25604 w 754"/>
                <a:gd name="T19" fmla="*/ 8188 h 1664"/>
                <a:gd name="T20" fmla="*/ 34139 w 754"/>
                <a:gd name="T21" fmla="*/ 7546 h 1664"/>
                <a:gd name="T22" fmla="*/ 55701 w 754"/>
                <a:gd name="T23" fmla="*/ 5941 h 1664"/>
                <a:gd name="T24" fmla="*/ 74118 w 754"/>
                <a:gd name="T25" fmla="*/ 4817 h 1664"/>
                <a:gd name="T26" fmla="*/ 80182 w 754"/>
                <a:gd name="T27" fmla="*/ 4496 h 1664"/>
                <a:gd name="T28" fmla="*/ 97477 w 754"/>
                <a:gd name="T29" fmla="*/ 3372 h 1664"/>
                <a:gd name="T30" fmla="*/ 101295 w 754"/>
                <a:gd name="T31" fmla="*/ 3211 h 1664"/>
                <a:gd name="T32" fmla="*/ 118813 w 754"/>
                <a:gd name="T33" fmla="*/ 1605 h 1664"/>
                <a:gd name="T34" fmla="*/ 129145 w 754"/>
                <a:gd name="T35" fmla="*/ 642 h 1664"/>
                <a:gd name="T36" fmla="*/ 140375 w 754"/>
                <a:gd name="T37" fmla="*/ 16216 h 1664"/>
                <a:gd name="T38" fmla="*/ 152728 w 754"/>
                <a:gd name="T39" fmla="*/ 43511 h 1664"/>
                <a:gd name="T40" fmla="*/ 154076 w 754"/>
                <a:gd name="T41" fmla="*/ 54108 h 1664"/>
                <a:gd name="T42" fmla="*/ 154750 w 754"/>
                <a:gd name="T43" fmla="*/ 62136 h 1664"/>
                <a:gd name="T44" fmla="*/ 155873 w 754"/>
                <a:gd name="T45" fmla="*/ 70163 h 1664"/>
                <a:gd name="T46" fmla="*/ 158119 w 754"/>
                <a:gd name="T47" fmla="*/ 90554 h 1664"/>
                <a:gd name="T48" fmla="*/ 159467 w 754"/>
                <a:gd name="T49" fmla="*/ 102757 h 1664"/>
                <a:gd name="T50" fmla="*/ 161712 w 754"/>
                <a:gd name="T51" fmla="*/ 123469 h 1664"/>
                <a:gd name="T52" fmla="*/ 163958 w 754"/>
                <a:gd name="T53" fmla="*/ 141612 h 1664"/>
                <a:gd name="T54" fmla="*/ 162162 w 754"/>
                <a:gd name="T55" fmla="*/ 153172 h 1664"/>
                <a:gd name="T56" fmla="*/ 162162 w 754"/>
                <a:gd name="T57" fmla="*/ 160718 h 1664"/>
                <a:gd name="T58" fmla="*/ 166878 w 754"/>
                <a:gd name="T59" fmla="*/ 171475 h 1664"/>
                <a:gd name="T60" fmla="*/ 164183 w 754"/>
                <a:gd name="T61" fmla="*/ 186568 h 1664"/>
                <a:gd name="T62" fmla="*/ 159916 w 754"/>
                <a:gd name="T63" fmla="*/ 196522 h 1664"/>
                <a:gd name="T64" fmla="*/ 152504 w 754"/>
                <a:gd name="T65" fmla="*/ 203747 h 1664"/>
                <a:gd name="T66" fmla="*/ 150483 w 754"/>
                <a:gd name="T67" fmla="*/ 221088 h 1664"/>
                <a:gd name="T68" fmla="*/ 149584 w 754"/>
                <a:gd name="T69" fmla="*/ 235698 h 1664"/>
                <a:gd name="T70" fmla="*/ 145316 w 754"/>
                <a:gd name="T71" fmla="*/ 241799 h 1664"/>
                <a:gd name="T72" fmla="*/ 138578 w 754"/>
                <a:gd name="T73" fmla="*/ 243887 h 1664"/>
                <a:gd name="T74" fmla="*/ 137006 w 754"/>
                <a:gd name="T75" fmla="*/ 261388 h 1664"/>
                <a:gd name="T76" fmla="*/ 126001 w 754"/>
                <a:gd name="T77" fmla="*/ 258016 h 1664"/>
                <a:gd name="T78" fmla="*/ 110054 w 754"/>
                <a:gd name="T79" fmla="*/ 261869 h 1664"/>
                <a:gd name="T80" fmla="*/ 105338 w 754"/>
                <a:gd name="T81" fmla="*/ 263635 h 1664"/>
                <a:gd name="T82" fmla="*/ 95680 w 754"/>
                <a:gd name="T83" fmla="*/ 255768 h 1664"/>
                <a:gd name="T84" fmla="*/ 94557 w 754"/>
                <a:gd name="T85" fmla="*/ 251914 h 1664"/>
                <a:gd name="T86" fmla="*/ 91861 w 754"/>
                <a:gd name="T87" fmla="*/ 240515 h 1664"/>
                <a:gd name="T88" fmla="*/ 79059 w 754"/>
                <a:gd name="T89" fmla="*/ 226868 h 1664"/>
                <a:gd name="T90" fmla="*/ 64685 w 754"/>
                <a:gd name="T91" fmla="*/ 219000 h 1664"/>
                <a:gd name="T92" fmla="*/ 54129 w 754"/>
                <a:gd name="T93" fmla="*/ 211775 h 1664"/>
                <a:gd name="T94" fmla="*/ 57049 w 754"/>
                <a:gd name="T95" fmla="*/ 197486 h 1664"/>
                <a:gd name="T96" fmla="*/ 59744 w 754"/>
                <a:gd name="T97" fmla="*/ 192027 h 1664"/>
                <a:gd name="T98" fmla="*/ 61316 w 754"/>
                <a:gd name="T99" fmla="*/ 183678 h 1664"/>
                <a:gd name="T100" fmla="*/ 55926 w 754"/>
                <a:gd name="T101" fmla="*/ 178219 h 1664"/>
                <a:gd name="T102" fmla="*/ 47391 w 754"/>
                <a:gd name="T103" fmla="*/ 176453 h 1664"/>
                <a:gd name="T104" fmla="*/ 37733 w 754"/>
                <a:gd name="T105" fmla="*/ 175489 h 1664"/>
                <a:gd name="T106" fmla="*/ 29872 w 754"/>
                <a:gd name="T107" fmla="*/ 159434 h 1664"/>
                <a:gd name="T108" fmla="*/ 16396 w 754"/>
                <a:gd name="T109" fmla="*/ 150442 h 1664"/>
                <a:gd name="T110" fmla="*/ 9658 w 754"/>
                <a:gd name="T111" fmla="*/ 144341 h 1664"/>
                <a:gd name="T112" fmla="*/ 6289 w 754"/>
                <a:gd name="T113" fmla="*/ 138401 h 1664"/>
                <a:gd name="T114" fmla="*/ 0 w 754"/>
                <a:gd name="T115" fmla="*/ 123629 h 16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4"/>
                <a:gd name="T175" fmla="*/ 0 h 1664"/>
                <a:gd name="T176" fmla="*/ 754 w 754"/>
                <a:gd name="T177" fmla="*/ 1664 h 16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4" h="1664">
                  <a:moveTo>
                    <a:pt x="0" y="747"/>
                  </a:moveTo>
                  <a:lnTo>
                    <a:pt x="0" y="735"/>
                  </a:lnTo>
                  <a:lnTo>
                    <a:pt x="0" y="733"/>
                  </a:lnTo>
                  <a:lnTo>
                    <a:pt x="8" y="698"/>
                  </a:lnTo>
                  <a:lnTo>
                    <a:pt x="10" y="696"/>
                  </a:lnTo>
                  <a:lnTo>
                    <a:pt x="12" y="693"/>
                  </a:lnTo>
                  <a:lnTo>
                    <a:pt x="19" y="688"/>
                  </a:lnTo>
                  <a:lnTo>
                    <a:pt x="17" y="632"/>
                  </a:lnTo>
                  <a:lnTo>
                    <a:pt x="50" y="613"/>
                  </a:lnTo>
                  <a:lnTo>
                    <a:pt x="58" y="606"/>
                  </a:lnTo>
                  <a:lnTo>
                    <a:pt x="61" y="603"/>
                  </a:lnTo>
                  <a:lnTo>
                    <a:pt x="62" y="594"/>
                  </a:lnTo>
                  <a:lnTo>
                    <a:pt x="62" y="579"/>
                  </a:lnTo>
                  <a:lnTo>
                    <a:pt x="86" y="502"/>
                  </a:lnTo>
                  <a:lnTo>
                    <a:pt x="85" y="481"/>
                  </a:lnTo>
                  <a:lnTo>
                    <a:pt x="74" y="454"/>
                  </a:lnTo>
                  <a:lnTo>
                    <a:pt x="53" y="430"/>
                  </a:lnTo>
                  <a:lnTo>
                    <a:pt x="58" y="404"/>
                  </a:lnTo>
                  <a:lnTo>
                    <a:pt x="61" y="391"/>
                  </a:lnTo>
                  <a:lnTo>
                    <a:pt x="70" y="376"/>
                  </a:lnTo>
                  <a:lnTo>
                    <a:pt x="107" y="364"/>
                  </a:lnTo>
                  <a:lnTo>
                    <a:pt x="157" y="340"/>
                  </a:lnTo>
                  <a:lnTo>
                    <a:pt x="178" y="322"/>
                  </a:lnTo>
                  <a:lnTo>
                    <a:pt x="185" y="275"/>
                  </a:lnTo>
                  <a:lnTo>
                    <a:pt x="187" y="268"/>
                  </a:lnTo>
                  <a:lnTo>
                    <a:pt x="197" y="259"/>
                  </a:lnTo>
                  <a:lnTo>
                    <a:pt x="198" y="258"/>
                  </a:lnTo>
                  <a:lnTo>
                    <a:pt x="208" y="230"/>
                  </a:lnTo>
                  <a:lnTo>
                    <a:pt x="210" y="213"/>
                  </a:lnTo>
                  <a:lnTo>
                    <a:pt x="211" y="191"/>
                  </a:lnTo>
                  <a:lnTo>
                    <a:pt x="211" y="190"/>
                  </a:lnTo>
                  <a:lnTo>
                    <a:pt x="208" y="181"/>
                  </a:lnTo>
                  <a:lnTo>
                    <a:pt x="203" y="155"/>
                  </a:lnTo>
                  <a:lnTo>
                    <a:pt x="184" y="142"/>
                  </a:lnTo>
                  <a:lnTo>
                    <a:pt x="176" y="136"/>
                  </a:lnTo>
                  <a:lnTo>
                    <a:pt x="163" y="130"/>
                  </a:lnTo>
                  <a:lnTo>
                    <a:pt x="159" y="123"/>
                  </a:lnTo>
                  <a:lnTo>
                    <a:pt x="146" y="84"/>
                  </a:lnTo>
                  <a:lnTo>
                    <a:pt x="119" y="64"/>
                  </a:lnTo>
                  <a:lnTo>
                    <a:pt x="114" y="51"/>
                  </a:lnTo>
                  <a:lnTo>
                    <a:pt x="114" y="50"/>
                  </a:lnTo>
                  <a:lnTo>
                    <a:pt x="125" y="48"/>
                  </a:lnTo>
                  <a:lnTo>
                    <a:pt x="144" y="47"/>
                  </a:lnTo>
                  <a:lnTo>
                    <a:pt x="152" y="47"/>
                  </a:lnTo>
                  <a:lnTo>
                    <a:pt x="203" y="41"/>
                  </a:lnTo>
                  <a:lnTo>
                    <a:pt x="217" y="40"/>
                  </a:lnTo>
                  <a:lnTo>
                    <a:pt x="239" y="38"/>
                  </a:lnTo>
                  <a:lnTo>
                    <a:pt x="248" y="37"/>
                  </a:lnTo>
                  <a:lnTo>
                    <a:pt x="255" y="37"/>
                  </a:lnTo>
                  <a:lnTo>
                    <a:pt x="291" y="33"/>
                  </a:lnTo>
                  <a:lnTo>
                    <a:pt x="313" y="31"/>
                  </a:lnTo>
                  <a:lnTo>
                    <a:pt x="330" y="30"/>
                  </a:lnTo>
                  <a:lnTo>
                    <a:pt x="331" y="30"/>
                  </a:lnTo>
                  <a:lnTo>
                    <a:pt x="335" y="30"/>
                  </a:lnTo>
                  <a:lnTo>
                    <a:pt x="337" y="30"/>
                  </a:lnTo>
                  <a:lnTo>
                    <a:pt x="357" y="28"/>
                  </a:lnTo>
                  <a:lnTo>
                    <a:pt x="393" y="24"/>
                  </a:lnTo>
                  <a:lnTo>
                    <a:pt x="411" y="23"/>
                  </a:lnTo>
                  <a:lnTo>
                    <a:pt x="423" y="23"/>
                  </a:lnTo>
                  <a:lnTo>
                    <a:pt x="434" y="21"/>
                  </a:lnTo>
                  <a:lnTo>
                    <a:pt x="440" y="21"/>
                  </a:lnTo>
                  <a:lnTo>
                    <a:pt x="442" y="21"/>
                  </a:lnTo>
                  <a:lnTo>
                    <a:pt x="445" y="20"/>
                  </a:lnTo>
                  <a:lnTo>
                    <a:pt x="451" y="20"/>
                  </a:lnTo>
                  <a:lnTo>
                    <a:pt x="457" y="18"/>
                  </a:lnTo>
                  <a:lnTo>
                    <a:pt x="466" y="17"/>
                  </a:lnTo>
                  <a:lnTo>
                    <a:pt x="521" y="11"/>
                  </a:lnTo>
                  <a:lnTo>
                    <a:pt x="529" y="10"/>
                  </a:lnTo>
                  <a:lnTo>
                    <a:pt x="531" y="10"/>
                  </a:lnTo>
                  <a:lnTo>
                    <a:pt x="539" y="8"/>
                  </a:lnTo>
                  <a:lnTo>
                    <a:pt x="553" y="7"/>
                  </a:lnTo>
                  <a:lnTo>
                    <a:pt x="575" y="4"/>
                  </a:lnTo>
                  <a:lnTo>
                    <a:pt x="609" y="0"/>
                  </a:lnTo>
                  <a:lnTo>
                    <a:pt x="610" y="35"/>
                  </a:lnTo>
                  <a:lnTo>
                    <a:pt x="611" y="72"/>
                  </a:lnTo>
                  <a:lnTo>
                    <a:pt x="625" y="101"/>
                  </a:lnTo>
                  <a:lnTo>
                    <a:pt x="647" y="143"/>
                  </a:lnTo>
                  <a:lnTo>
                    <a:pt x="658" y="179"/>
                  </a:lnTo>
                  <a:lnTo>
                    <a:pt x="677" y="225"/>
                  </a:lnTo>
                  <a:lnTo>
                    <a:pt x="680" y="271"/>
                  </a:lnTo>
                  <a:lnTo>
                    <a:pt x="681" y="279"/>
                  </a:lnTo>
                  <a:lnTo>
                    <a:pt x="682" y="298"/>
                  </a:lnTo>
                  <a:lnTo>
                    <a:pt x="685" y="325"/>
                  </a:lnTo>
                  <a:lnTo>
                    <a:pt x="686" y="337"/>
                  </a:lnTo>
                  <a:lnTo>
                    <a:pt x="686" y="347"/>
                  </a:lnTo>
                  <a:lnTo>
                    <a:pt x="687" y="354"/>
                  </a:lnTo>
                  <a:lnTo>
                    <a:pt x="687" y="363"/>
                  </a:lnTo>
                  <a:lnTo>
                    <a:pt x="689" y="387"/>
                  </a:lnTo>
                  <a:lnTo>
                    <a:pt x="690" y="400"/>
                  </a:lnTo>
                  <a:lnTo>
                    <a:pt x="691" y="411"/>
                  </a:lnTo>
                  <a:lnTo>
                    <a:pt x="694" y="434"/>
                  </a:lnTo>
                  <a:lnTo>
                    <a:pt x="694" y="437"/>
                  </a:lnTo>
                  <a:lnTo>
                    <a:pt x="695" y="452"/>
                  </a:lnTo>
                  <a:lnTo>
                    <a:pt x="701" y="515"/>
                  </a:lnTo>
                  <a:lnTo>
                    <a:pt x="703" y="547"/>
                  </a:lnTo>
                  <a:lnTo>
                    <a:pt x="704" y="564"/>
                  </a:lnTo>
                  <a:lnTo>
                    <a:pt x="706" y="587"/>
                  </a:lnTo>
                  <a:lnTo>
                    <a:pt x="706" y="591"/>
                  </a:lnTo>
                  <a:lnTo>
                    <a:pt x="709" y="614"/>
                  </a:lnTo>
                  <a:lnTo>
                    <a:pt x="710" y="640"/>
                  </a:lnTo>
                  <a:lnTo>
                    <a:pt x="714" y="689"/>
                  </a:lnTo>
                  <a:lnTo>
                    <a:pt x="714" y="696"/>
                  </a:lnTo>
                  <a:lnTo>
                    <a:pt x="715" y="715"/>
                  </a:lnTo>
                  <a:lnTo>
                    <a:pt x="720" y="769"/>
                  </a:lnTo>
                  <a:lnTo>
                    <a:pt x="722" y="790"/>
                  </a:lnTo>
                  <a:lnTo>
                    <a:pt x="725" y="824"/>
                  </a:lnTo>
                  <a:lnTo>
                    <a:pt x="727" y="849"/>
                  </a:lnTo>
                  <a:lnTo>
                    <a:pt x="730" y="882"/>
                  </a:lnTo>
                  <a:lnTo>
                    <a:pt x="730" y="888"/>
                  </a:lnTo>
                  <a:lnTo>
                    <a:pt x="734" y="927"/>
                  </a:lnTo>
                  <a:lnTo>
                    <a:pt x="734" y="926"/>
                  </a:lnTo>
                  <a:lnTo>
                    <a:pt x="722" y="954"/>
                  </a:lnTo>
                  <a:lnTo>
                    <a:pt x="725" y="957"/>
                  </a:lnTo>
                  <a:lnTo>
                    <a:pt x="728" y="956"/>
                  </a:lnTo>
                  <a:lnTo>
                    <a:pt x="721" y="986"/>
                  </a:lnTo>
                  <a:lnTo>
                    <a:pt x="722" y="1001"/>
                  </a:lnTo>
                  <a:lnTo>
                    <a:pt x="734" y="1032"/>
                  </a:lnTo>
                  <a:lnTo>
                    <a:pt x="746" y="1059"/>
                  </a:lnTo>
                  <a:lnTo>
                    <a:pt x="743" y="1064"/>
                  </a:lnTo>
                  <a:lnTo>
                    <a:pt x="743" y="1068"/>
                  </a:lnTo>
                  <a:lnTo>
                    <a:pt x="746" y="1074"/>
                  </a:lnTo>
                  <a:lnTo>
                    <a:pt x="754" y="1108"/>
                  </a:lnTo>
                  <a:lnTo>
                    <a:pt x="736" y="1156"/>
                  </a:lnTo>
                  <a:lnTo>
                    <a:pt x="731" y="1162"/>
                  </a:lnTo>
                  <a:lnTo>
                    <a:pt x="728" y="1183"/>
                  </a:lnTo>
                  <a:lnTo>
                    <a:pt x="715" y="1193"/>
                  </a:lnTo>
                  <a:lnTo>
                    <a:pt x="718" y="1210"/>
                  </a:lnTo>
                  <a:lnTo>
                    <a:pt x="712" y="1224"/>
                  </a:lnTo>
                  <a:lnTo>
                    <a:pt x="682" y="1264"/>
                  </a:lnTo>
                  <a:lnTo>
                    <a:pt x="677" y="1262"/>
                  </a:lnTo>
                  <a:lnTo>
                    <a:pt x="678" y="1264"/>
                  </a:lnTo>
                  <a:lnTo>
                    <a:pt x="679" y="1269"/>
                  </a:lnTo>
                  <a:lnTo>
                    <a:pt x="682" y="1301"/>
                  </a:lnTo>
                  <a:lnTo>
                    <a:pt x="680" y="1323"/>
                  </a:lnTo>
                  <a:lnTo>
                    <a:pt x="666" y="1373"/>
                  </a:lnTo>
                  <a:lnTo>
                    <a:pt x="670" y="1377"/>
                  </a:lnTo>
                  <a:lnTo>
                    <a:pt x="680" y="1398"/>
                  </a:lnTo>
                  <a:lnTo>
                    <a:pt x="664" y="1428"/>
                  </a:lnTo>
                  <a:lnTo>
                    <a:pt x="662" y="1454"/>
                  </a:lnTo>
                  <a:lnTo>
                    <a:pt x="666" y="1468"/>
                  </a:lnTo>
                  <a:lnTo>
                    <a:pt x="667" y="1469"/>
                  </a:lnTo>
                  <a:lnTo>
                    <a:pt x="681" y="1488"/>
                  </a:lnTo>
                  <a:lnTo>
                    <a:pt x="670" y="1499"/>
                  </a:lnTo>
                  <a:lnTo>
                    <a:pt x="647" y="1506"/>
                  </a:lnTo>
                  <a:lnTo>
                    <a:pt x="629" y="1523"/>
                  </a:lnTo>
                  <a:lnTo>
                    <a:pt x="627" y="1525"/>
                  </a:lnTo>
                  <a:lnTo>
                    <a:pt x="625" y="1523"/>
                  </a:lnTo>
                  <a:lnTo>
                    <a:pt x="617" y="1519"/>
                  </a:lnTo>
                  <a:lnTo>
                    <a:pt x="606" y="1571"/>
                  </a:lnTo>
                  <a:lnTo>
                    <a:pt x="621" y="1608"/>
                  </a:lnTo>
                  <a:lnTo>
                    <a:pt x="611" y="1627"/>
                  </a:lnTo>
                  <a:lnTo>
                    <a:pt x="610" y="1628"/>
                  </a:lnTo>
                  <a:lnTo>
                    <a:pt x="609" y="1628"/>
                  </a:lnTo>
                  <a:lnTo>
                    <a:pt x="598" y="1627"/>
                  </a:lnTo>
                  <a:lnTo>
                    <a:pt x="585" y="1614"/>
                  </a:lnTo>
                  <a:lnTo>
                    <a:pt x="561" y="1607"/>
                  </a:lnTo>
                  <a:lnTo>
                    <a:pt x="526" y="1588"/>
                  </a:lnTo>
                  <a:lnTo>
                    <a:pt x="526" y="1590"/>
                  </a:lnTo>
                  <a:lnTo>
                    <a:pt x="513" y="1591"/>
                  </a:lnTo>
                  <a:lnTo>
                    <a:pt x="490" y="1631"/>
                  </a:lnTo>
                  <a:lnTo>
                    <a:pt x="483" y="1641"/>
                  </a:lnTo>
                  <a:lnTo>
                    <a:pt x="482" y="1648"/>
                  </a:lnTo>
                  <a:lnTo>
                    <a:pt x="488" y="1661"/>
                  </a:lnTo>
                  <a:lnTo>
                    <a:pt x="469" y="1642"/>
                  </a:lnTo>
                  <a:lnTo>
                    <a:pt x="469" y="1664"/>
                  </a:lnTo>
                  <a:lnTo>
                    <a:pt x="459" y="1662"/>
                  </a:lnTo>
                  <a:lnTo>
                    <a:pt x="447" y="1654"/>
                  </a:lnTo>
                  <a:lnTo>
                    <a:pt x="426" y="1593"/>
                  </a:lnTo>
                  <a:lnTo>
                    <a:pt x="422" y="1593"/>
                  </a:lnTo>
                  <a:lnTo>
                    <a:pt x="419" y="1593"/>
                  </a:lnTo>
                  <a:lnTo>
                    <a:pt x="416" y="1574"/>
                  </a:lnTo>
                  <a:lnTo>
                    <a:pt x="421" y="1569"/>
                  </a:lnTo>
                  <a:lnTo>
                    <a:pt x="425" y="1566"/>
                  </a:lnTo>
                  <a:lnTo>
                    <a:pt x="431" y="1554"/>
                  </a:lnTo>
                  <a:lnTo>
                    <a:pt x="409" y="1499"/>
                  </a:lnTo>
                  <a:lnTo>
                    <a:pt x="409" y="1498"/>
                  </a:lnTo>
                  <a:lnTo>
                    <a:pt x="411" y="1483"/>
                  </a:lnTo>
                  <a:lnTo>
                    <a:pt x="378" y="1448"/>
                  </a:lnTo>
                  <a:lnTo>
                    <a:pt x="376" y="1432"/>
                  </a:lnTo>
                  <a:lnTo>
                    <a:pt x="352" y="1413"/>
                  </a:lnTo>
                  <a:lnTo>
                    <a:pt x="337" y="1411"/>
                  </a:lnTo>
                  <a:lnTo>
                    <a:pt x="326" y="1415"/>
                  </a:lnTo>
                  <a:lnTo>
                    <a:pt x="312" y="1390"/>
                  </a:lnTo>
                  <a:lnTo>
                    <a:pt x="288" y="1364"/>
                  </a:lnTo>
                  <a:lnTo>
                    <a:pt x="272" y="1357"/>
                  </a:lnTo>
                  <a:lnTo>
                    <a:pt x="264" y="1349"/>
                  </a:lnTo>
                  <a:lnTo>
                    <a:pt x="263" y="1346"/>
                  </a:lnTo>
                  <a:lnTo>
                    <a:pt x="241" y="1319"/>
                  </a:lnTo>
                  <a:lnTo>
                    <a:pt x="239" y="1312"/>
                  </a:lnTo>
                  <a:lnTo>
                    <a:pt x="241" y="1271"/>
                  </a:lnTo>
                  <a:lnTo>
                    <a:pt x="253" y="1235"/>
                  </a:lnTo>
                  <a:lnTo>
                    <a:pt x="254" y="1230"/>
                  </a:lnTo>
                  <a:lnTo>
                    <a:pt x="254" y="1228"/>
                  </a:lnTo>
                  <a:lnTo>
                    <a:pt x="255" y="1225"/>
                  </a:lnTo>
                  <a:lnTo>
                    <a:pt x="256" y="1221"/>
                  </a:lnTo>
                  <a:lnTo>
                    <a:pt x="266" y="1196"/>
                  </a:lnTo>
                  <a:lnTo>
                    <a:pt x="266" y="1186"/>
                  </a:lnTo>
                  <a:lnTo>
                    <a:pt x="265" y="1159"/>
                  </a:lnTo>
                  <a:lnTo>
                    <a:pt x="266" y="1152"/>
                  </a:lnTo>
                  <a:lnTo>
                    <a:pt x="273" y="1144"/>
                  </a:lnTo>
                  <a:lnTo>
                    <a:pt x="274" y="1143"/>
                  </a:lnTo>
                  <a:lnTo>
                    <a:pt x="275" y="1142"/>
                  </a:lnTo>
                  <a:lnTo>
                    <a:pt x="273" y="1127"/>
                  </a:lnTo>
                  <a:lnTo>
                    <a:pt x="249" y="1110"/>
                  </a:lnTo>
                  <a:lnTo>
                    <a:pt x="243" y="1109"/>
                  </a:lnTo>
                  <a:lnTo>
                    <a:pt x="233" y="1106"/>
                  </a:lnTo>
                  <a:lnTo>
                    <a:pt x="225" y="1102"/>
                  </a:lnTo>
                  <a:lnTo>
                    <a:pt x="211" y="1099"/>
                  </a:lnTo>
                  <a:lnTo>
                    <a:pt x="195" y="1127"/>
                  </a:lnTo>
                  <a:lnTo>
                    <a:pt x="189" y="1130"/>
                  </a:lnTo>
                  <a:lnTo>
                    <a:pt x="173" y="1112"/>
                  </a:lnTo>
                  <a:lnTo>
                    <a:pt x="168" y="1093"/>
                  </a:lnTo>
                  <a:lnTo>
                    <a:pt x="165" y="1055"/>
                  </a:lnTo>
                  <a:lnTo>
                    <a:pt x="158" y="1027"/>
                  </a:lnTo>
                  <a:lnTo>
                    <a:pt x="151" y="1015"/>
                  </a:lnTo>
                  <a:lnTo>
                    <a:pt x="133" y="993"/>
                  </a:lnTo>
                  <a:lnTo>
                    <a:pt x="115" y="979"/>
                  </a:lnTo>
                  <a:lnTo>
                    <a:pt x="103" y="971"/>
                  </a:lnTo>
                  <a:lnTo>
                    <a:pt x="82" y="939"/>
                  </a:lnTo>
                  <a:lnTo>
                    <a:pt x="73" y="937"/>
                  </a:lnTo>
                  <a:lnTo>
                    <a:pt x="69" y="923"/>
                  </a:lnTo>
                  <a:lnTo>
                    <a:pt x="53" y="909"/>
                  </a:lnTo>
                  <a:lnTo>
                    <a:pt x="49" y="903"/>
                  </a:lnTo>
                  <a:lnTo>
                    <a:pt x="43" y="899"/>
                  </a:lnTo>
                  <a:lnTo>
                    <a:pt x="42" y="898"/>
                  </a:lnTo>
                  <a:lnTo>
                    <a:pt x="31" y="881"/>
                  </a:lnTo>
                  <a:lnTo>
                    <a:pt x="32" y="878"/>
                  </a:lnTo>
                  <a:lnTo>
                    <a:pt x="28" y="862"/>
                  </a:lnTo>
                  <a:lnTo>
                    <a:pt x="15" y="844"/>
                  </a:lnTo>
                  <a:lnTo>
                    <a:pt x="16" y="823"/>
                  </a:lnTo>
                  <a:lnTo>
                    <a:pt x="9" y="807"/>
                  </a:lnTo>
                  <a:lnTo>
                    <a:pt x="0" y="770"/>
                  </a:lnTo>
                  <a:lnTo>
                    <a:pt x="0" y="747"/>
                  </a:lnTo>
                  <a:close/>
                </a:path>
              </a:pathLst>
            </a:custGeom>
            <a:solidFill>
              <a:srgbClr val="CC3300"/>
            </a:solidFill>
            <a:ln w="0">
              <a:solidFill>
                <a:schemeClr val="tx1"/>
              </a:solidFill>
              <a:round/>
              <a:headEnd/>
              <a:tailEnd/>
            </a:ln>
          </p:spPr>
          <p:txBody>
            <a:bodyPr/>
            <a:lstStyle/>
            <a:p>
              <a:endParaRPr lang="en-US"/>
            </a:p>
          </p:txBody>
        </p:sp>
        <p:sp>
          <p:nvSpPr>
            <p:cNvPr id="7204" name="Freeform 33"/>
            <p:cNvSpPr>
              <a:spLocks/>
            </p:cNvSpPr>
            <p:nvPr/>
          </p:nvSpPr>
          <p:spPr bwMode="auto">
            <a:xfrm>
              <a:off x="2654" y="2054"/>
              <a:ext cx="463" cy="324"/>
            </a:xfrm>
            <a:custGeom>
              <a:avLst/>
              <a:gdLst>
                <a:gd name="T0" fmla="*/ 105891 w 1140"/>
                <a:gd name="T1" fmla="*/ 4809 h 929"/>
                <a:gd name="T2" fmla="*/ 100977 w 1140"/>
                <a:gd name="T3" fmla="*/ 5130 h 929"/>
                <a:gd name="T4" fmla="*/ 85785 w 1140"/>
                <a:gd name="T5" fmla="*/ 5611 h 929"/>
                <a:gd name="T6" fmla="*/ 71488 w 1140"/>
                <a:gd name="T7" fmla="*/ 5932 h 929"/>
                <a:gd name="T8" fmla="*/ 65009 w 1140"/>
                <a:gd name="T9" fmla="*/ 6252 h 929"/>
                <a:gd name="T10" fmla="*/ 46914 w 1140"/>
                <a:gd name="T11" fmla="*/ 6733 h 929"/>
                <a:gd name="T12" fmla="*/ 32840 w 1140"/>
                <a:gd name="T13" fmla="*/ 6894 h 929"/>
                <a:gd name="T14" fmla="*/ 23234 w 1140"/>
                <a:gd name="T15" fmla="*/ 7054 h 929"/>
                <a:gd name="T16" fmla="*/ 8936 w 1140"/>
                <a:gd name="T17" fmla="*/ 7375 h 929"/>
                <a:gd name="T18" fmla="*/ 223 w 1140"/>
                <a:gd name="T19" fmla="*/ 7375 h 929"/>
                <a:gd name="T20" fmla="*/ 4245 w 1140"/>
                <a:gd name="T21" fmla="*/ 20841 h 929"/>
                <a:gd name="T22" fmla="*/ 4245 w 1140"/>
                <a:gd name="T23" fmla="*/ 29017 h 929"/>
                <a:gd name="T24" fmla="*/ 0 w 1140"/>
                <a:gd name="T25" fmla="*/ 45370 h 929"/>
                <a:gd name="T26" fmla="*/ 5808 w 1140"/>
                <a:gd name="T27" fmla="*/ 54829 h 929"/>
                <a:gd name="T28" fmla="*/ 11617 w 1140"/>
                <a:gd name="T29" fmla="*/ 66692 h 929"/>
                <a:gd name="T30" fmla="*/ 13627 w 1140"/>
                <a:gd name="T31" fmla="*/ 72784 h 929"/>
                <a:gd name="T32" fmla="*/ 17425 w 1140"/>
                <a:gd name="T33" fmla="*/ 78716 h 929"/>
                <a:gd name="T34" fmla="*/ 21446 w 1140"/>
                <a:gd name="T35" fmla="*/ 90579 h 929"/>
                <a:gd name="T36" fmla="*/ 25467 w 1140"/>
                <a:gd name="T37" fmla="*/ 100519 h 929"/>
                <a:gd name="T38" fmla="*/ 25467 w 1140"/>
                <a:gd name="T39" fmla="*/ 103725 h 929"/>
                <a:gd name="T40" fmla="*/ 29042 w 1140"/>
                <a:gd name="T41" fmla="*/ 114146 h 929"/>
                <a:gd name="T42" fmla="*/ 31053 w 1140"/>
                <a:gd name="T43" fmla="*/ 118154 h 929"/>
                <a:gd name="T44" fmla="*/ 30606 w 1140"/>
                <a:gd name="T45" fmla="*/ 123123 h 929"/>
                <a:gd name="T46" fmla="*/ 31276 w 1140"/>
                <a:gd name="T47" fmla="*/ 126010 h 929"/>
                <a:gd name="T48" fmla="*/ 33063 w 1140"/>
                <a:gd name="T49" fmla="*/ 132262 h 929"/>
                <a:gd name="T50" fmla="*/ 36414 w 1140"/>
                <a:gd name="T51" fmla="*/ 144927 h 929"/>
                <a:gd name="T52" fmla="*/ 46467 w 1140"/>
                <a:gd name="T53" fmla="*/ 145889 h 929"/>
                <a:gd name="T54" fmla="*/ 58084 w 1140"/>
                <a:gd name="T55" fmla="*/ 145889 h 929"/>
                <a:gd name="T56" fmla="*/ 76179 w 1140"/>
                <a:gd name="T57" fmla="*/ 145568 h 929"/>
                <a:gd name="T58" fmla="*/ 87573 w 1140"/>
                <a:gd name="T59" fmla="*/ 145408 h 929"/>
                <a:gd name="T60" fmla="*/ 105668 w 1140"/>
                <a:gd name="T61" fmla="*/ 144766 h 929"/>
                <a:gd name="T62" fmla="*/ 115498 w 1140"/>
                <a:gd name="T63" fmla="*/ 143965 h 929"/>
                <a:gd name="T64" fmla="*/ 126221 w 1140"/>
                <a:gd name="T65" fmla="*/ 143484 h 929"/>
                <a:gd name="T66" fmla="*/ 136274 w 1140"/>
                <a:gd name="T67" fmla="*/ 143163 h 929"/>
                <a:gd name="T68" fmla="*/ 156380 w 1140"/>
                <a:gd name="T69" fmla="*/ 141721 h 929"/>
                <a:gd name="T70" fmla="*/ 166433 w 1140"/>
                <a:gd name="T71" fmla="*/ 141079 h 929"/>
                <a:gd name="T72" fmla="*/ 176933 w 1140"/>
                <a:gd name="T73" fmla="*/ 140438 h 929"/>
                <a:gd name="T74" fmla="*/ 185198 w 1140"/>
                <a:gd name="T75" fmla="*/ 139636 h 929"/>
                <a:gd name="T76" fmla="*/ 197485 w 1140"/>
                <a:gd name="T77" fmla="*/ 138995 h 929"/>
                <a:gd name="T78" fmla="*/ 206645 w 1140"/>
                <a:gd name="T79" fmla="*/ 148133 h 929"/>
                <a:gd name="T80" fmla="*/ 211336 w 1140"/>
                <a:gd name="T81" fmla="*/ 139155 h 929"/>
                <a:gd name="T82" fmla="*/ 221166 w 1140"/>
                <a:gd name="T83" fmla="*/ 134506 h 929"/>
                <a:gd name="T84" fmla="*/ 226751 w 1140"/>
                <a:gd name="T85" fmla="*/ 118314 h 929"/>
                <a:gd name="T86" fmla="*/ 219378 w 1140"/>
                <a:gd name="T87" fmla="*/ 106771 h 929"/>
                <a:gd name="T88" fmla="*/ 223176 w 1140"/>
                <a:gd name="T89" fmla="*/ 98114 h 929"/>
                <a:gd name="T90" fmla="*/ 247303 w 1140"/>
                <a:gd name="T91" fmla="*/ 89457 h 929"/>
                <a:gd name="T92" fmla="*/ 251548 w 1140"/>
                <a:gd name="T93" fmla="*/ 79357 h 929"/>
                <a:gd name="T94" fmla="*/ 254452 w 1140"/>
                <a:gd name="T95" fmla="*/ 71982 h 929"/>
                <a:gd name="T96" fmla="*/ 254005 w 1140"/>
                <a:gd name="T97" fmla="*/ 66852 h 929"/>
                <a:gd name="T98" fmla="*/ 246857 w 1140"/>
                <a:gd name="T99" fmla="*/ 59638 h 929"/>
                <a:gd name="T100" fmla="*/ 240154 w 1140"/>
                <a:gd name="T101" fmla="*/ 51302 h 929"/>
                <a:gd name="T102" fmla="*/ 233006 w 1140"/>
                <a:gd name="T103" fmla="*/ 45851 h 929"/>
                <a:gd name="T104" fmla="*/ 222506 w 1140"/>
                <a:gd name="T105" fmla="*/ 38476 h 929"/>
                <a:gd name="T106" fmla="*/ 211336 w 1140"/>
                <a:gd name="T107" fmla="*/ 24208 h 929"/>
                <a:gd name="T108" fmla="*/ 210219 w 1140"/>
                <a:gd name="T109" fmla="*/ 19879 h 929"/>
                <a:gd name="T110" fmla="*/ 207985 w 1140"/>
                <a:gd name="T111" fmla="*/ 3687 h 929"/>
                <a:gd name="T112" fmla="*/ 203070 w 1140"/>
                <a:gd name="T113" fmla="*/ 321 h 929"/>
                <a:gd name="T114" fmla="*/ 187432 w 1140"/>
                <a:gd name="T115" fmla="*/ 1282 h 929"/>
                <a:gd name="T116" fmla="*/ 155933 w 1140"/>
                <a:gd name="T117" fmla="*/ 2886 h 929"/>
                <a:gd name="T118" fmla="*/ 136721 w 1140"/>
                <a:gd name="T119" fmla="*/ 3687 h 929"/>
                <a:gd name="T120" fmla="*/ 119742 w 1140"/>
                <a:gd name="T121" fmla="*/ 4328 h 9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0"/>
                <a:gd name="T184" fmla="*/ 0 h 929"/>
                <a:gd name="T185" fmla="*/ 1140 w 1140"/>
                <a:gd name="T186" fmla="*/ 929 h 9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0" h="929">
                  <a:moveTo>
                    <a:pt x="536" y="27"/>
                  </a:moveTo>
                  <a:lnTo>
                    <a:pt x="509" y="29"/>
                  </a:lnTo>
                  <a:lnTo>
                    <a:pt x="474" y="30"/>
                  </a:lnTo>
                  <a:lnTo>
                    <a:pt x="471" y="30"/>
                  </a:lnTo>
                  <a:lnTo>
                    <a:pt x="453" y="32"/>
                  </a:lnTo>
                  <a:lnTo>
                    <a:pt x="452" y="32"/>
                  </a:lnTo>
                  <a:lnTo>
                    <a:pt x="449" y="32"/>
                  </a:lnTo>
                  <a:lnTo>
                    <a:pt x="405" y="33"/>
                  </a:lnTo>
                  <a:lnTo>
                    <a:pt x="384" y="35"/>
                  </a:lnTo>
                  <a:lnTo>
                    <a:pt x="372" y="35"/>
                  </a:lnTo>
                  <a:lnTo>
                    <a:pt x="336" y="36"/>
                  </a:lnTo>
                  <a:lnTo>
                    <a:pt x="320" y="37"/>
                  </a:lnTo>
                  <a:lnTo>
                    <a:pt x="301" y="37"/>
                  </a:lnTo>
                  <a:lnTo>
                    <a:pt x="298" y="37"/>
                  </a:lnTo>
                  <a:lnTo>
                    <a:pt x="291" y="39"/>
                  </a:lnTo>
                  <a:lnTo>
                    <a:pt x="255" y="40"/>
                  </a:lnTo>
                  <a:lnTo>
                    <a:pt x="233" y="40"/>
                  </a:lnTo>
                  <a:lnTo>
                    <a:pt x="210" y="42"/>
                  </a:lnTo>
                  <a:lnTo>
                    <a:pt x="199" y="42"/>
                  </a:lnTo>
                  <a:lnTo>
                    <a:pt x="153" y="43"/>
                  </a:lnTo>
                  <a:lnTo>
                    <a:pt x="147" y="43"/>
                  </a:lnTo>
                  <a:lnTo>
                    <a:pt x="128" y="43"/>
                  </a:lnTo>
                  <a:lnTo>
                    <a:pt x="116" y="44"/>
                  </a:lnTo>
                  <a:lnTo>
                    <a:pt x="104" y="44"/>
                  </a:lnTo>
                  <a:lnTo>
                    <a:pt x="94" y="44"/>
                  </a:lnTo>
                  <a:lnTo>
                    <a:pt x="61" y="46"/>
                  </a:lnTo>
                  <a:lnTo>
                    <a:pt x="40" y="46"/>
                  </a:lnTo>
                  <a:lnTo>
                    <a:pt x="26" y="46"/>
                  </a:lnTo>
                  <a:lnTo>
                    <a:pt x="18" y="46"/>
                  </a:lnTo>
                  <a:lnTo>
                    <a:pt x="1" y="46"/>
                  </a:lnTo>
                  <a:lnTo>
                    <a:pt x="14" y="83"/>
                  </a:lnTo>
                  <a:lnTo>
                    <a:pt x="10" y="118"/>
                  </a:lnTo>
                  <a:lnTo>
                    <a:pt x="19" y="130"/>
                  </a:lnTo>
                  <a:lnTo>
                    <a:pt x="29" y="158"/>
                  </a:lnTo>
                  <a:lnTo>
                    <a:pt x="27" y="169"/>
                  </a:lnTo>
                  <a:lnTo>
                    <a:pt x="19" y="181"/>
                  </a:lnTo>
                  <a:lnTo>
                    <a:pt x="20" y="208"/>
                  </a:lnTo>
                  <a:lnTo>
                    <a:pt x="13" y="222"/>
                  </a:lnTo>
                  <a:lnTo>
                    <a:pt x="0" y="283"/>
                  </a:lnTo>
                  <a:lnTo>
                    <a:pt x="21" y="315"/>
                  </a:lnTo>
                  <a:lnTo>
                    <a:pt x="21" y="325"/>
                  </a:lnTo>
                  <a:lnTo>
                    <a:pt x="26" y="342"/>
                  </a:lnTo>
                  <a:lnTo>
                    <a:pt x="32" y="347"/>
                  </a:lnTo>
                  <a:lnTo>
                    <a:pt x="48" y="409"/>
                  </a:lnTo>
                  <a:lnTo>
                    <a:pt x="52" y="416"/>
                  </a:lnTo>
                  <a:lnTo>
                    <a:pt x="52" y="419"/>
                  </a:lnTo>
                  <a:lnTo>
                    <a:pt x="48" y="427"/>
                  </a:lnTo>
                  <a:lnTo>
                    <a:pt x="61" y="454"/>
                  </a:lnTo>
                  <a:lnTo>
                    <a:pt x="64" y="477"/>
                  </a:lnTo>
                  <a:lnTo>
                    <a:pt x="69" y="491"/>
                  </a:lnTo>
                  <a:lnTo>
                    <a:pt x="78" y="491"/>
                  </a:lnTo>
                  <a:lnTo>
                    <a:pt x="88" y="530"/>
                  </a:lnTo>
                  <a:lnTo>
                    <a:pt x="90" y="532"/>
                  </a:lnTo>
                  <a:lnTo>
                    <a:pt x="96" y="565"/>
                  </a:lnTo>
                  <a:lnTo>
                    <a:pt x="91" y="585"/>
                  </a:lnTo>
                  <a:lnTo>
                    <a:pt x="93" y="602"/>
                  </a:lnTo>
                  <a:lnTo>
                    <a:pt x="114" y="627"/>
                  </a:lnTo>
                  <a:lnTo>
                    <a:pt x="114" y="636"/>
                  </a:lnTo>
                  <a:lnTo>
                    <a:pt x="113" y="639"/>
                  </a:lnTo>
                  <a:lnTo>
                    <a:pt x="114" y="647"/>
                  </a:lnTo>
                  <a:lnTo>
                    <a:pt x="125" y="670"/>
                  </a:lnTo>
                  <a:lnTo>
                    <a:pt x="137" y="701"/>
                  </a:lnTo>
                  <a:lnTo>
                    <a:pt x="130" y="712"/>
                  </a:lnTo>
                  <a:lnTo>
                    <a:pt x="129" y="731"/>
                  </a:lnTo>
                  <a:lnTo>
                    <a:pt x="137" y="731"/>
                  </a:lnTo>
                  <a:lnTo>
                    <a:pt x="139" y="737"/>
                  </a:lnTo>
                  <a:lnTo>
                    <a:pt x="137" y="739"/>
                  </a:lnTo>
                  <a:lnTo>
                    <a:pt x="139" y="749"/>
                  </a:lnTo>
                  <a:lnTo>
                    <a:pt x="137" y="768"/>
                  </a:lnTo>
                  <a:lnTo>
                    <a:pt x="137" y="771"/>
                  </a:lnTo>
                  <a:lnTo>
                    <a:pt x="138" y="772"/>
                  </a:lnTo>
                  <a:lnTo>
                    <a:pt x="140" y="786"/>
                  </a:lnTo>
                  <a:lnTo>
                    <a:pt x="149" y="816"/>
                  </a:lnTo>
                  <a:lnTo>
                    <a:pt x="150" y="817"/>
                  </a:lnTo>
                  <a:lnTo>
                    <a:pt x="148" y="825"/>
                  </a:lnTo>
                  <a:lnTo>
                    <a:pt x="147" y="851"/>
                  </a:lnTo>
                  <a:lnTo>
                    <a:pt x="138" y="861"/>
                  </a:lnTo>
                  <a:lnTo>
                    <a:pt x="163" y="904"/>
                  </a:lnTo>
                  <a:lnTo>
                    <a:pt x="160" y="910"/>
                  </a:lnTo>
                  <a:lnTo>
                    <a:pt x="163" y="910"/>
                  </a:lnTo>
                  <a:lnTo>
                    <a:pt x="208" y="910"/>
                  </a:lnTo>
                  <a:lnTo>
                    <a:pt x="231" y="910"/>
                  </a:lnTo>
                  <a:lnTo>
                    <a:pt x="252" y="910"/>
                  </a:lnTo>
                  <a:lnTo>
                    <a:pt x="260" y="910"/>
                  </a:lnTo>
                  <a:lnTo>
                    <a:pt x="297" y="908"/>
                  </a:lnTo>
                  <a:lnTo>
                    <a:pt x="312" y="908"/>
                  </a:lnTo>
                  <a:lnTo>
                    <a:pt x="341" y="908"/>
                  </a:lnTo>
                  <a:lnTo>
                    <a:pt x="363" y="907"/>
                  </a:lnTo>
                  <a:lnTo>
                    <a:pt x="387" y="907"/>
                  </a:lnTo>
                  <a:lnTo>
                    <a:pt x="392" y="907"/>
                  </a:lnTo>
                  <a:lnTo>
                    <a:pt x="432" y="904"/>
                  </a:lnTo>
                  <a:lnTo>
                    <a:pt x="435" y="904"/>
                  </a:lnTo>
                  <a:lnTo>
                    <a:pt x="473" y="903"/>
                  </a:lnTo>
                  <a:lnTo>
                    <a:pt x="476" y="901"/>
                  </a:lnTo>
                  <a:lnTo>
                    <a:pt x="516" y="898"/>
                  </a:lnTo>
                  <a:lnTo>
                    <a:pt x="517" y="898"/>
                  </a:lnTo>
                  <a:lnTo>
                    <a:pt x="521" y="898"/>
                  </a:lnTo>
                  <a:lnTo>
                    <a:pt x="555" y="895"/>
                  </a:lnTo>
                  <a:lnTo>
                    <a:pt x="565" y="895"/>
                  </a:lnTo>
                  <a:lnTo>
                    <a:pt x="576" y="894"/>
                  </a:lnTo>
                  <a:lnTo>
                    <a:pt x="588" y="894"/>
                  </a:lnTo>
                  <a:lnTo>
                    <a:pt x="610" y="893"/>
                  </a:lnTo>
                  <a:lnTo>
                    <a:pt x="637" y="890"/>
                  </a:lnTo>
                  <a:lnTo>
                    <a:pt x="655" y="888"/>
                  </a:lnTo>
                  <a:lnTo>
                    <a:pt x="700" y="884"/>
                  </a:lnTo>
                  <a:lnTo>
                    <a:pt x="706" y="883"/>
                  </a:lnTo>
                  <a:lnTo>
                    <a:pt x="720" y="883"/>
                  </a:lnTo>
                  <a:lnTo>
                    <a:pt x="745" y="880"/>
                  </a:lnTo>
                  <a:lnTo>
                    <a:pt x="771" y="877"/>
                  </a:lnTo>
                  <a:lnTo>
                    <a:pt x="789" y="876"/>
                  </a:lnTo>
                  <a:lnTo>
                    <a:pt x="792" y="876"/>
                  </a:lnTo>
                  <a:lnTo>
                    <a:pt x="802" y="874"/>
                  </a:lnTo>
                  <a:lnTo>
                    <a:pt x="823" y="871"/>
                  </a:lnTo>
                  <a:lnTo>
                    <a:pt x="829" y="871"/>
                  </a:lnTo>
                  <a:lnTo>
                    <a:pt x="844" y="870"/>
                  </a:lnTo>
                  <a:lnTo>
                    <a:pt x="882" y="864"/>
                  </a:lnTo>
                  <a:lnTo>
                    <a:pt x="884" y="867"/>
                  </a:lnTo>
                  <a:lnTo>
                    <a:pt x="884" y="868"/>
                  </a:lnTo>
                  <a:lnTo>
                    <a:pt x="901" y="884"/>
                  </a:lnTo>
                  <a:lnTo>
                    <a:pt x="925" y="924"/>
                  </a:lnTo>
                  <a:lnTo>
                    <a:pt x="941" y="929"/>
                  </a:lnTo>
                  <a:lnTo>
                    <a:pt x="948" y="924"/>
                  </a:lnTo>
                  <a:lnTo>
                    <a:pt x="946" y="868"/>
                  </a:lnTo>
                  <a:lnTo>
                    <a:pt x="979" y="849"/>
                  </a:lnTo>
                  <a:lnTo>
                    <a:pt x="987" y="842"/>
                  </a:lnTo>
                  <a:lnTo>
                    <a:pt x="990" y="839"/>
                  </a:lnTo>
                  <a:lnTo>
                    <a:pt x="991" y="830"/>
                  </a:lnTo>
                  <a:lnTo>
                    <a:pt x="991" y="815"/>
                  </a:lnTo>
                  <a:lnTo>
                    <a:pt x="1015" y="738"/>
                  </a:lnTo>
                  <a:lnTo>
                    <a:pt x="1014" y="717"/>
                  </a:lnTo>
                  <a:lnTo>
                    <a:pt x="1003" y="690"/>
                  </a:lnTo>
                  <a:lnTo>
                    <a:pt x="982" y="666"/>
                  </a:lnTo>
                  <a:lnTo>
                    <a:pt x="987" y="640"/>
                  </a:lnTo>
                  <a:lnTo>
                    <a:pt x="990" y="627"/>
                  </a:lnTo>
                  <a:lnTo>
                    <a:pt x="999" y="612"/>
                  </a:lnTo>
                  <a:lnTo>
                    <a:pt x="1036" y="600"/>
                  </a:lnTo>
                  <a:lnTo>
                    <a:pt x="1086" y="576"/>
                  </a:lnTo>
                  <a:lnTo>
                    <a:pt x="1107" y="558"/>
                  </a:lnTo>
                  <a:lnTo>
                    <a:pt x="1114" y="511"/>
                  </a:lnTo>
                  <a:lnTo>
                    <a:pt x="1116" y="504"/>
                  </a:lnTo>
                  <a:lnTo>
                    <a:pt x="1126" y="495"/>
                  </a:lnTo>
                  <a:lnTo>
                    <a:pt x="1127" y="494"/>
                  </a:lnTo>
                  <a:lnTo>
                    <a:pt x="1137" y="466"/>
                  </a:lnTo>
                  <a:lnTo>
                    <a:pt x="1139" y="449"/>
                  </a:lnTo>
                  <a:lnTo>
                    <a:pt x="1140" y="427"/>
                  </a:lnTo>
                  <a:lnTo>
                    <a:pt x="1140" y="426"/>
                  </a:lnTo>
                  <a:lnTo>
                    <a:pt x="1137" y="417"/>
                  </a:lnTo>
                  <a:lnTo>
                    <a:pt x="1132" y="391"/>
                  </a:lnTo>
                  <a:lnTo>
                    <a:pt x="1113" y="378"/>
                  </a:lnTo>
                  <a:lnTo>
                    <a:pt x="1105" y="372"/>
                  </a:lnTo>
                  <a:lnTo>
                    <a:pt x="1092" y="366"/>
                  </a:lnTo>
                  <a:lnTo>
                    <a:pt x="1088" y="359"/>
                  </a:lnTo>
                  <a:lnTo>
                    <a:pt x="1075" y="320"/>
                  </a:lnTo>
                  <a:lnTo>
                    <a:pt x="1048" y="300"/>
                  </a:lnTo>
                  <a:lnTo>
                    <a:pt x="1043" y="287"/>
                  </a:lnTo>
                  <a:lnTo>
                    <a:pt x="1043" y="286"/>
                  </a:lnTo>
                  <a:lnTo>
                    <a:pt x="1031" y="252"/>
                  </a:lnTo>
                  <a:lnTo>
                    <a:pt x="1023" y="246"/>
                  </a:lnTo>
                  <a:lnTo>
                    <a:pt x="996" y="240"/>
                  </a:lnTo>
                  <a:lnTo>
                    <a:pt x="967" y="220"/>
                  </a:lnTo>
                  <a:lnTo>
                    <a:pt x="960" y="183"/>
                  </a:lnTo>
                  <a:lnTo>
                    <a:pt x="946" y="151"/>
                  </a:lnTo>
                  <a:lnTo>
                    <a:pt x="945" y="147"/>
                  </a:lnTo>
                  <a:lnTo>
                    <a:pt x="941" y="125"/>
                  </a:lnTo>
                  <a:lnTo>
                    <a:pt x="941" y="124"/>
                  </a:lnTo>
                  <a:lnTo>
                    <a:pt x="959" y="71"/>
                  </a:lnTo>
                  <a:lnTo>
                    <a:pt x="932" y="27"/>
                  </a:lnTo>
                  <a:lnTo>
                    <a:pt x="931" y="23"/>
                  </a:lnTo>
                  <a:lnTo>
                    <a:pt x="928" y="0"/>
                  </a:lnTo>
                  <a:lnTo>
                    <a:pt x="922" y="0"/>
                  </a:lnTo>
                  <a:lnTo>
                    <a:pt x="909" y="2"/>
                  </a:lnTo>
                  <a:lnTo>
                    <a:pt x="859" y="5"/>
                  </a:lnTo>
                  <a:lnTo>
                    <a:pt x="857" y="6"/>
                  </a:lnTo>
                  <a:lnTo>
                    <a:pt x="839" y="8"/>
                  </a:lnTo>
                  <a:lnTo>
                    <a:pt x="779" y="12"/>
                  </a:lnTo>
                  <a:lnTo>
                    <a:pt x="715" y="16"/>
                  </a:lnTo>
                  <a:lnTo>
                    <a:pt x="698" y="18"/>
                  </a:lnTo>
                  <a:lnTo>
                    <a:pt x="620" y="22"/>
                  </a:lnTo>
                  <a:lnTo>
                    <a:pt x="617" y="23"/>
                  </a:lnTo>
                  <a:lnTo>
                    <a:pt x="612" y="23"/>
                  </a:lnTo>
                  <a:lnTo>
                    <a:pt x="556" y="26"/>
                  </a:lnTo>
                  <a:lnTo>
                    <a:pt x="552" y="26"/>
                  </a:lnTo>
                  <a:lnTo>
                    <a:pt x="536" y="27"/>
                  </a:lnTo>
                  <a:close/>
                </a:path>
              </a:pathLst>
            </a:custGeom>
            <a:solidFill>
              <a:srgbClr val="FFFFFF"/>
            </a:solidFill>
            <a:ln w="0">
              <a:solidFill>
                <a:schemeClr val="tx1"/>
              </a:solidFill>
              <a:round/>
              <a:headEnd/>
              <a:tailEnd/>
            </a:ln>
          </p:spPr>
          <p:txBody>
            <a:bodyPr/>
            <a:lstStyle/>
            <a:p>
              <a:endParaRPr lang="en-US"/>
            </a:p>
          </p:txBody>
        </p:sp>
        <p:sp>
          <p:nvSpPr>
            <p:cNvPr id="7205" name="Freeform 34"/>
            <p:cNvSpPr>
              <a:spLocks/>
            </p:cNvSpPr>
            <p:nvPr/>
          </p:nvSpPr>
          <p:spPr bwMode="auto">
            <a:xfrm>
              <a:off x="2248" y="2429"/>
              <a:ext cx="566" cy="322"/>
            </a:xfrm>
            <a:custGeom>
              <a:avLst/>
              <a:gdLst>
                <a:gd name="T0" fmla="*/ 308641 w 1393"/>
                <a:gd name="T1" fmla="*/ 56970 h 917"/>
                <a:gd name="T2" fmla="*/ 309313 w 1393"/>
                <a:gd name="T3" fmla="*/ 73688 h 917"/>
                <a:gd name="T4" fmla="*/ 309760 w 1393"/>
                <a:gd name="T5" fmla="*/ 90731 h 917"/>
                <a:gd name="T6" fmla="*/ 310207 w 1393"/>
                <a:gd name="T7" fmla="*/ 108260 h 917"/>
                <a:gd name="T8" fmla="*/ 311102 w 1393"/>
                <a:gd name="T9" fmla="*/ 128224 h 917"/>
                <a:gd name="T10" fmla="*/ 311549 w 1393"/>
                <a:gd name="T11" fmla="*/ 142345 h 917"/>
                <a:gd name="T12" fmla="*/ 311549 w 1393"/>
                <a:gd name="T13" fmla="*/ 146727 h 917"/>
                <a:gd name="T14" fmla="*/ 292539 w 1393"/>
                <a:gd name="T15" fmla="*/ 147214 h 917"/>
                <a:gd name="T16" fmla="*/ 274646 w 1393"/>
                <a:gd name="T17" fmla="*/ 147539 h 917"/>
                <a:gd name="T18" fmla="*/ 262345 w 1393"/>
                <a:gd name="T19" fmla="*/ 147863 h 917"/>
                <a:gd name="T20" fmla="*/ 253399 w 1393"/>
                <a:gd name="T21" fmla="*/ 148026 h 917"/>
                <a:gd name="T22" fmla="*/ 227455 w 1393"/>
                <a:gd name="T23" fmla="*/ 148350 h 917"/>
                <a:gd name="T24" fmla="*/ 205537 w 1393"/>
                <a:gd name="T25" fmla="*/ 148513 h 917"/>
                <a:gd name="T26" fmla="*/ 190553 w 1393"/>
                <a:gd name="T27" fmla="*/ 148837 h 917"/>
                <a:gd name="T28" fmla="*/ 167516 w 1393"/>
                <a:gd name="T29" fmla="*/ 148837 h 917"/>
                <a:gd name="T30" fmla="*/ 154992 w 1393"/>
                <a:gd name="T31" fmla="*/ 148837 h 917"/>
                <a:gd name="T32" fmla="*/ 138218 w 1393"/>
                <a:gd name="T33" fmla="*/ 148513 h 917"/>
                <a:gd name="T34" fmla="*/ 111827 w 1393"/>
                <a:gd name="T35" fmla="*/ 148350 h 917"/>
                <a:gd name="T36" fmla="*/ 88790 w 1393"/>
                <a:gd name="T37" fmla="*/ 148026 h 917"/>
                <a:gd name="T38" fmla="*/ 81857 w 1393"/>
                <a:gd name="T39" fmla="*/ 147863 h 917"/>
                <a:gd name="T40" fmla="*/ 45849 w 1393"/>
                <a:gd name="T41" fmla="*/ 147214 h 917"/>
                <a:gd name="T42" fmla="*/ 27957 w 1393"/>
                <a:gd name="T43" fmla="*/ 146727 h 917"/>
                <a:gd name="T44" fmla="*/ 671 w 1393"/>
                <a:gd name="T45" fmla="*/ 146078 h 917"/>
                <a:gd name="T46" fmla="*/ 895 w 1393"/>
                <a:gd name="T47" fmla="*/ 126925 h 917"/>
                <a:gd name="T48" fmla="*/ 1789 w 1393"/>
                <a:gd name="T49" fmla="*/ 109883 h 917"/>
                <a:gd name="T50" fmla="*/ 2684 w 1393"/>
                <a:gd name="T51" fmla="*/ 84076 h 917"/>
                <a:gd name="T52" fmla="*/ 3578 w 1393"/>
                <a:gd name="T53" fmla="*/ 66871 h 917"/>
                <a:gd name="T54" fmla="*/ 4249 w 1393"/>
                <a:gd name="T55" fmla="*/ 46258 h 917"/>
                <a:gd name="T56" fmla="*/ 4697 w 1393"/>
                <a:gd name="T57" fmla="*/ 30514 h 917"/>
                <a:gd name="T58" fmla="*/ 6039 w 1393"/>
                <a:gd name="T59" fmla="*/ 0 h 917"/>
                <a:gd name="T60" fmla="*/ 43389 w 1393"/>
                <a:gd name="T61" fmla="*/ 1136 h 917"/>
                <a:gd name="T62" fmla="*/ 59044 w 1393"/>
                <a:gd name="T63" fmla="*/ 1623 h 917"/>
                <a:gd name="T64" fmla="*/ 81634 w 1393"/>
                <a:gd name="T65" fmla="*/ 2110 h 917"/>
                <a:gd name="T66" fmla="*/ 114287 w 1393"/>
                <a:gd name="T67" fmla="*/ 2597 h 917"/>
                <a:gd name="T68" fmla="*/ 126812 w 1393"/>
                <a:gd name="T69" fmla="*/ 2759 h 917"/>
                <a:gd name="T70" fmla="*/ 144256 w 1393"/>
                <a:gd name="T71" fmla="*/ 2759 h 917"/>
                <a:gd name="T72" fmla="*/ 158570 w 1393"/>
                <a:gd name="T73" fmla="*/ 3084 h 917"/>
                <a:gd name="T74" fmla="*/ 174673 w 1393"/>
                <a:gd name="T75" fmla="*/ 3084 h 917"/>
                <a:gd name="T76" fmla="*/ 195249 w 1393"/>
                <a:gd name="T77" fmla="*/ 3084 h 917"/>
                <a:gd name="T78" fmla="*/ 215154 w 1393"/>
                <a:gd name="T79" fmla="*/ 2759 h 917"/>
                <a:gd name="T80" fmla="*/ 231705 w 1393"/>
                <a:gd name="T81" fmla="*/ 2597 h 917"/>
                <a:gd name="T82" fmla="*/ 245348 w 1393"/>
                <a:gd name="T83" fmla="*/ 2272 h 917"/>
                <a:gd name="T84" fmla="*/ 258767 w 1393"/>
                <a:gd name="T85" fmla="*/ 2110 h 917"/>
                <a:gd name="T86" fmla="*/ 290078 w 1393"/>
                <a:gd name="T87" fmla="*/ 7629 h 917"/>
                <a:gd name="T88" fmla="*/ 296117 w 1393"/>
                <a:gd name="T89" fmla="*/ 14283 h 917"/>
                <a:gd name="T90" fmla="*/ 289631 w 1393"/>
                <a:gd name="T91" fmla="*/ 25807 h 917"/>
                <a:gd name="T92" fmla="*/ 297011 w 1393"/>
                <a:gd name="T93" fmla="*/ 36195 h 917"/>
                <a:gd name="T94" fmla="*/ 308418 w 1393"/>
                <a:gd name="T95" fmla="*/ 41713 h 917"/>
                <a:gd name="T96" fmla="*/ 308418 w 1393"/>
                <a:gd name="T97" fmla="*/ 47394 h 9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93"/>
                <a:gd name="T148" fmla="*/ 0 h 917"/>
                <a:gd name="T149" fmla="*/ 1393 w 1393"/>
                <a:gd name="T150" fmla="*/ 917 h 9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93" h="917">
                  <a:moveTo>
                    <a:pt x="1379" y="292"/>
                  </a:moveTo>
                  <a:lnTo>
                    <a:pt x="1379" y="312"/>
                  </a:lnTo>
                  <a:lnTo>
                    <a:pt x="1380" y="334"/>
                  </a:lnTo>
                  <a:lnTo>
                    <a:pt x="1380" y="351"/>
                  </a:lnTo>
                  <a:lnTo>
                    <a:pt x="1380" y="379"/>
                  </a:lnTo>
                  <a:lnTo>
                    <a:pt x="1380" y="383"/>
                  </a:lnTo>
                  <a:lnTo>
                    <a:pt x="1382" y="417"/>
                  </a:lnTo>
                  <a:lnTo>
                    <a:pt x="1383" y="454"/>
                  </a:lnTo>
                  <a:lnTo>
                    <a:pt x="1383" y="461"/>
                  </a:lnTo>
                  <a:lnTo>
                    <a:pt x="1383" y="488"/>
                  </a:lnTo>
                  <a:lnTo>
                    <a:pt x="1384" y="529"/>
                  </a:lnTo>
                  <a:lnTo>
                    <a:pt x="1385" y="559"/>
                  </a:lnTo>
                  <a:lnTo>
                    <a:pt x="1385" y="586"/>
                  </a:lnTo>
                  <a:lnTo>
                    <a:pt x="1386" y="593"/>
                  </a:lnTo>
                  <a:lnTo>
                    <a:pt x="1386" y="623"/>
                  </a:lnTo>
                  <a:lnTo>
                    <a:pt x="1387" y="667"/>
                  </a:lnTo>
                  <a:lnTo>
                    <a:pt x="1388" y="701"/>
                  </a:lnTo>
                  <a:lnTo>
                    <a:pt x="1388" y="707"/>
                  </a:lnTo>
                  <a:lnTo>
                    <a:pt x="1390" y="753"/>
                  </a:lnTo>
                  <a:lnTo>
                    <a:pt x="1391" y="790"/>
                  </a:lnTo>
                  <a:lnTo>
                    <a:pt x="1391" y="795"/>
                  </a:lnTo>
                  <a:lnTo>
                    <a:pt x="1391" y="802"/>
                  </a:lnTo>
                  <a:lnTo>
                    <a:pt x="1392" y="853"/>
                  </a:lnTo>
                  <a:lnTo>
                    <a:pt x="1393" y="877"/>
                  </a:lnTo>
                  <a:lnTo>
                    <a:pt x="1393" y="885"/>
                  </a:lnTo>
                  <a:lnTo>
                    <a:pt x="1393" y="894"/>
                  </a:lnTo>
                  <a:lnTo>
                    <a:pt x="1393" y="902"/>
                  </a:lnTo>
                  <a:lnTo>
                    <a:pt x="1393" y="904"/>
                  </a:lnTo>
                  <a:lnTo>
                    <a:pt x="1392" y="904"/>
                  </a:lnTo>
                  <a:lnTo>
                    <a:pt x="1369" y="904"/>
                  </a:lnTo>
                  <a:lnTo>
                    <a:pt x="1320" y="905"/>
                  </a:lnTo>
                  <a:lnTo>
                    <a:pt x="1308" y="907"/>
                  </a:lnTo>
                  <a:lnTo>
                    <a:pt x="1275" y="908"/>
                  </a:lnTo>
                  <a:lnTo>
                    <a:pt x="1263" y="908"/>
                  </a:lnTo>
                  <a:lnTo>
                    <a:pt x="1246" y="908"/>
                  </a:lnTo>
                  <a:lnTo>
                    <a:pt x="1228" y="909"/>
                  </a:lnTo>
                  <a:lnTo>
                    <a:pt x="1224" y="909"/>
                  </a:lnTo>
                  <a:lnTo>
                    <a:pt x="1204" y="909"/>
                  </a:lnTo>
                  <a:lnTo>
                    <a:pt x="1196" y="909"/>
                  </a:lnTo>
                  <a:lnTo>
                    <a:pt x="1173" y="911"/>
                  </a:lnTo>
                  <a:lnTo>
                    <a:pt x="1157" y="911"/>
                  </a:lnTo>
                  <a:lnTo>
                    <a:pt x="1140" y="911"/>
                  </a:lnTo>
                  <a:lnTo>
                    <a:pt x="1133" y="911"/>
                  </a:lnTo>
                  <a:lnTo>
                    <a:pt x="1133" y="912"/>
                  </a:lnTo>
                  <a:lnTo>
                    <a:pt x="1111" y="912"/>
                  </a:lnTo>
                  <a:lnTo>
                    <a:pt x="1051" y="914"/>
                  </a:lnTo>
                  <a:lnTo>
                    <a:pt x="1035" y="914"/>
                  </a:lnTo>
                  <a:lnTo>
                    <a:pt x="1017" y="914"/>
                  </a:lnTo>
                  <a:lnTo>
                    <a:pt x="993" y="914"/>
                  </a:lnTo>
                  <a:lnTo>
                    <a:pt x="970" y="915"/>
                  </a:lnTo>
                  <a:lnTo>
                    <a:pt x="946" y="915"/>
                  </a:lnTo>
                  <a:lnTo>
                    <a:pt x="919" y="915"/>
                  </a:lnTo>
                  <a:lnTo>
                    <a:pt x="888" y="915"/>
                  </a:lnTo>
                  <a:lnTo>
                    <a:pt x="876" y="915"/>
                  </a:lnTo>
                  <a:lnTo>
                    <a:pt x="859" y="917"/>
                  </a:lnTo>
                  <a:lnTo>
                    <a:pt x="852" y="917"/>
                  </a:lnTo>
                  <a:lnTo>
                    <a:pt x="817" y="917"/>
                  </a:lnTo>
                  <a:lnTo>
                    <a:pt x="796" y="917"/>
                  </a:lnTo>
                  <a:lnTo>
                    <a:pt x="759" y="917"/>
                  </a:lnTo>
                  <a:lnTo>
                    <a:pt x="749" y="917"/>
                  </a:lnTo>
                  <a:lnTo>
                    <a:pt x="738" y="917"/>
                  </a:lnTo>
                  <a:lnTo>
                    <a:pt x="735" y="917"/>
                  </a:lnTo>
                  <a:lnTo>
                    <a:pt x="704" y="917"/>
                  </a:lnTo>
                  <a:lnTo>
                    <a:pt x="693" y="917"/>
                  </a:lnTo>
                  <a:lnTo>
                    <a:pt x="688" y="917"/>
                  </a:lnTo>
                  <a:lnTo>
                    <a:pt x="665" y="917"/>
                  </a:lnTo>
                  <a:lnTo>
                    <a:pt x="657" y="917"/>
                  </a:lnTo>
                  <a:lnTo>
                    <a:pt x="618" y="915"/>
                  </a:lnTo>
                  <a:lnTo>
                    <a:pt x="605" y="915"/>
                  </a:lnTo>
                  <a:lnTo>
                    <a:pt x="571" y="915"/>
                  </a:lnTo>
                  <a:lnTo>
                    <a:pt x="507" y="914"/>
                  </a:lnTo>
                  <a:lnTo>
                    <a:pt x="500" y="914"/>
                  </a:lnTo>
                  <a:lnTo>
                    <a:pt x="485" y="914"/>
                  </a:lnTo>
                  <a:lnTo>
                    <a:pt x="477" y="914"/>
                  </a:lnTo>
                  <a:lnTo>
                    <a:pt x="469" y="914"/>
                  </a:lnTo>
                  <a:lnTo>
                    <a:pt x="397" y="912"/>
                  </a:lnTo>
                  <a:lnTo>
                    <a:pt x="384" y="911"/>
                  </a:lnTo>
                  <a:lnTo>
                    <a:pt x="382" y="911"/>
                  </a:lnTo>
                  <a:lnTo>
                    <a:pt x="376" y="911"/>
                  </a:lnTo>
                  <a:lnTo>
                    <a:pt x="366" y="911"/>
                  </a:lnTo>
                  <a:lnTo>
                    <a:pt x="360" y="909"/>
                  </a:lnTo>
                  <a:lnTo>
                    <a:pt x="277" y="908"/>
                  </a:lnTo>
                  <a:lnTo>
                    <a:pt x="265" y="908"/>
                  </a:lnTo>
                  <a:lnTo>
                    <a:pt x="205" y="907"/>
                  </a:lnTo>
                  <a:lnTo>
                    <a:pt x="195" y="907"/>
                  </a:lnTo>
                  <a:lnTo>
                    <a:pt x="184" y="905"/>
                  </a:lnTo>
                  <a:lnTo>
                    <a:pt x="172" y="905"/>
                  </a:lnTo>
                  <a:lnTo>
                    <a:pt x="125" y="904"/>
                  </a:lnTo>
                  <a:lnTo>
                    <a:pt x="91" y="902"/>
                  </a:lnTo>
                  <a:lnTo>
                    <a:pt x="54" y="901"/>
                  </a:lnTo>
                  <a:lnTo>
                    <a:pt x="44" y="901"/>
                  </a:lnTo>
                  <a:lnTo>
                    <a:pt x="3" y="900"/>
                  </a:lnTo>
                  <a:lnTo>
                    <a:pt x="0" y="900"/>
                  </a:lnTo>
                  <a:lnTo>
                    <a:pt x="1" y="860"/>
                  </a:lnTo>
                  <a:lnTo>
                    <a:pt x="3" y="823"/>
                  </a:lnTo>
                  <a:lnTo>
                    <a:pt x="4" y="782"/>
                  </a:lnTo>
                  <a:lnTo>
                    <a:pt x="5" y="748"/>
                  </a:lnTo>
                  <a:lnTo>
                    <a:pt x="6" y="711"/>
                  </a:lnTo>
                  <a:lnTo>
                    <a:pt x="6" y="705"/>
                  </a:lnTo>
                  <a:lnTo>
                    <a:pt x="8" y="677"/>
                  </a:lnTo>
                  <a:lnTo>
                    <a:pt x="10" y="599"/>
                  </a:lnTo>
                  <a:lnTo>
                    <a:pt x="11" y="561"/>
                  </a:lnTo>
                  <a:lnTo>
                    <a:pt x="12" y="519"/>
                  </a:lnTo>
                  <a:lnTo>
                    <a:pt x="12" y="518"/>
                  </a:lnTo>
                  <a:lnTo>
                    <a:pt x="13" y="487"/>
                  </a:lnTo>
                  <a:lnTo>
                    <a:pt x="13" y="466"/>
                  </a:lnTo>
                  <a:lnTo>
                    <a:pt x="16" y="414"/>
                  </a:lnTo>
                  <a:lnTo>
                    <a:pt x="16" y="412"/>
                  </a:lnTo>
                  <a:lnTo>
                    <a:pt x="16" y="390"/>
                  </a:lnTo>
                  <a:lnTo>
                    <a:pt x="17" y="359"/>
                  </a:lnTo>
                  <a:lnTo>
                    <a:pt x="19" y="300"/>
                  </a:lnTo>
                  <a:lnTo>
                    <a:pt x="19" y="285"/>
                  </a:lnTo>
                  <a:lnTo>
                    <a:pt x="19" y="277"/>
                  </a:lnTo>
                  <a:lnTo>
                    <a:pt x="20" y="263"/>
                  </a:lnTo>
                  <a:lnTo>
                    <a:pt x="20" y="260"/>
                  </a:lnTo>
                  <a:lnTo>
                    <a:pt x="21" y="188"/>
                  </a:lnTo>
                  <a:lnTo>
                    <a:pt x="22" y="151"/>
                  </a:lnTo>
                  <a:lnTo>
                    <a:pt x="24" y="129"/>
                  </a:lnTo>
                  <a:lnTo>
                    <a:pt x="24" y="128"/>
                  </a:lnTo>
                  <a:lnTo>
                    <a:pt x="27" y="0"/>
                  </a:lnTo>
                  <a:lnTo>
                    <a:pt x="142" y="6"/>
                  </a:lnTo>
                  <a:lnTo>
                    <a:pt x="149" y="6"/>
                  </a:lnTo>
                  <a:lnTo>
                    <a:pt x="158" y="6"/>
                  </a:lnTo>
                  <a:lnTo>
                    <a:pt x="194" y="7"/>
                  </a:lnTo>
                  <a:lnTo>
                    <a:pt x="240" y="9"/>
                  </a:lnTo>
                  <a:lnTo>
                    <a:pt x="260" y="10"/>
                  </a:lnTo>
                  <a:lnTo>
                    <a:pt x="262" y="10"/>
                  </a:lnTo>
                  <a:lnTo>
                    <a:pt x="264" y="10"/>
                  </a:lnTo>
                  <a:lnTo>
                    <a:pt x="296" y="12"/>
                  </a:lnTo>
                  <a:lnTo>
                    <a:pt x="330" y="13"/>
                  </a:lnTo>
                  <a:lnTo>
                    <a:pt x="363" y="13"/>
                  </a:lnTo>
                  <a:lnTo>
                    <a:pt x="365" y="13"/>
                  </a:lnTo>
                  <a:lnTo>
                    <a:pt x="374" y="13"/>
                  </a:lnTo>
                  <a:lnTo>
                    <a:pt x="431" y="14"/>
                  </a:lnTo>
                  <a:lnTo>
                    <a:pt x="465" y="16"/>
                  </a:lnTo>
                  <a:lnTo>
                    <a:pt x="511" y="16"/>
                  </a:lnTo>
                  <a:lnTo>
                    <a:pt x="522" y="17"/>
                  </a:lnTo>
                  <a:lnTo>
                    <a:pt x="546" y="17"/>
                  </a:lnTo>
                  <a:lnTo>
                    <a:pt x="555" y="17"/>
                  </a:lnTo>
                  <a:lnTo>
                    <a:pt x="567" y="17"/>
                  </a:lnTo>
                  <a:lnTo>
                    <a:pt x="601" y="17"/>
                  </a:lnTo>
                  <a:lnTo>
                    <a:pt x="624" y="17"/>
                  </a:lnTo>
                  <a:lnTo>
                    <a:pt x="627" y="17"/>
                  </a:lnTo>
                  <a:lnTo>
                    <a:pt x="645" y="17"/>
                  </a:lnTo>
                  <a:lnTo>
                    <a:pt x="667" y="19"/>
                  </a:lnTo>
                  <a:lnTo>
                    <a:pt x="668" y="19"/>
                  </a:lnTo>
                  <a:lnTo>
                    <a:pt x="691" y="19"/>
                  </a:lnTo>
                  <a:lnTo>
                    <a:pt x="709" y="19"/>
                  </a:lnTo>
                  <a:lnTo>
                    <a:pt x="736" y="19"/>
                  </a:lnTo>
                  <a:lnTo>
                    <a:pt x="759" y="19"/>
                  </a:lnTo>
                  <a:lnTo>
                    <a:pt x="771" y="19"/>
                  </a:lnTo>
                  <a:lnTo>
                    <a:pt x="781" y="19"/>
                  </a:lnTo>
                  <a:lnTo>
                    <a:pt x="791" y="19"/>
                  </a:lnTo>
                  <a:lnTo>
                    <a:pt x="826" y="19"/>
                  </a:lnTo>
                  <a:lnTo>
                    <a:pt x="872" y="19"/>
                  </a:lnTo>
                  <a:lnTo>
                    <a:pt x="873" y="19"/>
                  </a:lnTo>
                  <a:lnTo>
                    <a:pt x="893" y="19"/>
                  </a:lnTo>
                  <a:lnTo>
                    <a:pt x="916" y="17"/>
                  </a:lnTo>
                  <a:lnTo>
                    <a:pt x="954" y="17"/>
                  </a:lnTo>
                  <a:lnTo>
                    <a:pt x="962" y="17"/>
                  </a:lnTo>
                  <a:lnTo>
                    <a:pt x="975" y="17"/>
                  </a:lnTo>
                  <a:lnTo>
                    <a:pt x="984" y="17"/>
                  </a:lnTo>
                  <a:lnTo>
                    <a:pt x="1029" y="16"/>
                  </a:lnTo>
                  <a:lnTo>
                    <a:pt x="1036" y="16"/>
                  </a:lnTo>
                  <a:lnTo>
                    <a:pt x="1052" y="16"/>
                  </a:lnTo>
                  <a:lnTo>
                    <a:pt x="1074" y="16"/>
                  </a:lnTo>
                  <a:lnTo>
                    <a:pt x="1076" y="16"/>
                  </a:lnTo>
                  <a:lnTo>
                    <a:pt x="1097" y="14"/>
                  </a:lnTo>
                  <a:lnTo>
                    <a:pt x="1117" y="14"/>
                  </a:lnTo>
                  <a:lnTo>
                    <a:pt x="1120" y="14"/>
                  </a:lnTo>
                  <a:lnTo>
                    <a:pt x="1143" y="14"/>
                  </a:lnTo>
                  <a:lnTo>
                    <a:pt x="1157" y="13"/>
                  </a:lnTo>
                  <a:lnTo>
                    <a:pt x="1239" y="12"/>
                  </a:lnTo>
                  <a:lnTo>
                    <a:pt x="1244" y="12"/>
                  </a:lnTo>
                  <a:lnTo>
                    <a:pt x="1279" y="47"/>
                  </a:lnTo>
                  <a:lnTo>
                    <a:pt x="1297" y="47"/>
                  </a:lnTo>
                  <a:lnTo>
                    <a:pt x="1303" y="40"/>
                  </a:lnTo>
                  <a:lnTo>
                    <a:pt x="1314" y="46"/>
                  </a:lnTo>
                  <a:lnTo>
                    <a:pt x="1324" y="61"/>
                  </a:lnTo>
                  <a:lnTo>
                    <a:pt x="1324" y="88"/>
                  </a:lnTo>
                  <a:lnTo>
                    <a:pt x="1303" y="105"/>
                  </a:lnTo>
                  <a:lnTo>
                    <a:pt x="1294" y="122"/>
                  </a:lnTo>
                  <a:lnTo>
                    <a:pt x="1284" y="149"/>
                  </a:lnTo>
                  <a:lnTo>
                    <a:pt x="1295" y="159"/>
                  </a:lnTo>
                  <a:lnTo>
                    <a:pt x="1302" y="173"/>
                  </a:lnTo>
                  <a:lnTo>
                    <a:pt x="1310" y="182"/>
                  </a:lnTo>
                  <a:lnTo>
                    <a:pt x="1327" y="195"/>
                  </a:lnTo>
                  <a:lnTo>
                    <a:pt x="1328" y="223"/>
                  </a:lnTo>
                  <a:lnTo>
                    <a:pt x="1347" y="246"/>
                  </a:lnTo>
                  <a:lnTo>
                    <a:pt x="1352" y="254"/>
                  </a:lnTo>
                  <a:lnTo>
                    <a:pt x="1375" y="258"/>
                  </a:lnTo>
                  <a:lnTo>
                    <a:pt x="1379" y="257"/>
                  </a:lnTo>
                  <a:lnTo>
                    <a:pt x="1379" y="267"/>
                  </a:lnTo>
                  <a:lnTo>
                    <a:pt x="1378" y="268"/>
                  </a:lnTo>
                  <a:lnTo>
                    <a:pt x="1378" y="271"/>
                  </a:lnTo>
                  <a:lnTo>
                    <a:pt x="1379" y="292"/>
                  </a:lnTo>
                  <a:close/>
                </a:path>
              </a:pathLst>
            </a:custGeom>
            <a:solidFill>
              <a:srgbClr val="CC3300"/>
            </a:solidFill>
            <a:ln w="0">
              <a:solidFill>
                <a:schemeClr val="tx1"/>
              </a:solidFill>
              <a:round/>
              <a:headEnd/>
              <a:tailEnd/>
            </a:ln>
          </p:spPr>
          <p:txBody>
            <a:bodyPr/>
            <a:lstStyle/>
            <a:p>
              <a:endParaRPr lang="en-US"/>
            </a:p>
          </p:txBody>
        </p:sp>
        <p:sp>
          <p:nvSpPr>
            <p:cNvPr id="7206" name="Freeform 35"/>
            <p:cNvSpPr>
              <a:spLocks/>
            </p:cNvSpPr>
            <p:nvPr/>
          </p:nvSpPr>
          <p:spPr bwMode="auto">
            <a:xfrm>
              <a:off x="2606" y="1462"/>
              <a:ext cx="506" cy="607"/>
            </a:xfrm>
            <a:custGeom>
              <a:avLst/>
              <a:gdLst>
                <a:gd name="T0" fmla="*/ 30000 w 1245"/>
                <a:gd name="T1" fmla="*/ 192436 h 1732"/>
                <a:gd name="T2" fmla="*/ 15447 w 1245"/>
                <a:gd name="T3" fmla="*/ 178541 h 1732"/>
                <a:gd name="T4" fmla="*/ 25298 w 1245"/>
                <a:gd name="T5" fmla="*/ 159475 h 1732"/>
                <a:gd name="T6" fmla="*/ 17239 w 1245"/>
                <a:gd name="T7" fmla="*/ 130876 h 1732"/>
                <a:gd name="T8" fmla="*/ 14776 w 1245"/>
                <a:gd name="T9" fmla="*/ 106155 h 1732"/>
                <a:gd name="T10" fmla="*/ 15000 w 1245"/>
                <a:gd name="T11" fmla="*/ 97430 h 1732"/>
                <a:gd name="T12" fmla="*/ 14104 w 1245"/>
                <a:gd name="T13" fmla="*/ 89674 h 1732"/>
                <a:gd name="T14" fmla="*/ 4030 w 1245"/>
                <a:gd name="T15" fmla="*/ 58490 h 1732"/>
                <a:gd name="T16" fmla="*/ 3582 w 1245"/>
                <a:gd name="T17" fmla="*/ 46372 h 1732"/>
                <a:gd name="T18" fmla="*/ 0 w 1245"/>
                <a:gd name="T19" fmla="*/ 19227 h 1732"/>
                <a:gd name="T20" fmla="*/ 73432 w 1245"/>
                <a:gd name="T21" fmla="*/ 0 h 1732"/>
                <a:gd name="T22" fmla="*/ 94700 w 1245"/>
                <a:gd name="T23" fmla="*/ 30699 h 1732"/>
                <a:gd name="T24" fmla="*/ 121565 w 1245"/>
                <a:gd name="T25" fmla="*/ 33931 h 1732"/>
                <a:gd name="T26" fmla="*/ 135221 w 1245"/>
                <a:gd name="T27" fmla="*/ 35385 h 1732"/>
                <a:gd name="T28" fmla="*/ 161639 w 1245"/>
                <a:gd name="T29" fmla="*/ 36516 h 1732"/>
                <a:gd name="T30" fmla="*/ 175295 w 1245"/>
                <a:gd name="T31" fmla="*/ 50735 h 1732"/>
                <a:gd name="T32" fmla="*/ 188504 w 1245"/>
                <a:gd name="T33" fmla="*/ 45403 h 1732"/>
                <a:gd name="T34" fmla="*/ 215369 w 1245"/>
                <a:gd name="T35" fmla="*/ 55420 h 1732"/>
                <a:gd name="T36" fmla="*/ 238653 w 1245"/>
                <a:gd name="T37" fmla="*/ 52189 h 1732"/>
                <a:gd name="T38" fmla="*/ 270667 w 1245"/>
                <a:gd name="T39" fmla="*/ 54289 h 1732"/>
                <a:gd name="T40" fmla="*/ 236190 w 1245"/>
                <a:gd name="T41" fmla="*/ 75941 h 1732"/>
                <a:gd name="T42" fmla="*/ 200370 w 1245"/>
                <a:gd name="T43" fmla="*/ 110194 h 1732"/>
                <a:gd name="T44" fmla="*/ 190071 w 1245"/>
                <a:gd name="T45" fmla="*/ 119566 h 1732"/>
                <a:gd name="T46" fmla="*/ 183579 w 1245"/>
                <a:gd name="T47" fmla="*/ 132007 h 1732"/>
                <a:gd name="T48" fmla="*/ 168355 w 1245"/>
                <a:gd name="T49" fmla="*/ 163837 h 1732"/>
                <a:gd name="T50" fmla="*/ 169251 w 1245"/>
                <a:gd name="T51" fmla="*/ 177571 h 1732"/>
                <a:gd name="T52" fmla="*/ 169923 w 1245"/>
                <a:gd name="T53" fmla="*/ 193729 h 1732"/>
                <a:gd name="T54" fmla="*/ 170146 w 1245"/>
                <a:gd name="T55" fmla="*/ 210694 h 1732"/>
                <a:gd name="T56" fmla="*/ 181340 w 1245"/>
                <a:gd name="T57" fmla="*/ 224105 h 1732"/>
                <a:gd name="T58" fmla="*/ 191415 w 1245"/>
                <a:gd name="T59" fmla="*/ 228952 h 1732"/>
                <a:gd name="T60" fmla="*/ 200817 w 1245"/>
                <a:gd name="T61" fmla="*/ 232345 h 1732"/>
                <a:gd name="T62" fmla="*/ 216265 w 1245"/>
                <a:gd name="T63" fmla="*/ 246887 h 1732"/>
                <a:gd name="T64" fmla="*/ 224101 w 1245"/>
                <a:gd name="T65" fmla="*/ 249795 h 1732"/>
                <a:gd name="T66" fmla="*/ 231489 w 1245"/>
                <a:gd name="T67" fmla="*/ 259167 h 1732"/>
                <a:gd name="T68" fmla="*/ 232832 w 1245"/>
                <a:gd name="T69" fmla="*/ 268377 h 1732"/>
                <a:gd name="T70" fmla="*/ 218504 w 1245"/>
                <a:gd name="T71" fmla="*/ 273224 h 1732"/>
                <a:gd name="T72" fmla="*/ 186266 w 1245"/>
                <a:gd name="T73" fmla="*/ 275001 h 1732"/>
                <a:gd name="T74" fmla="*/ 163206 w 1245"/>
                <a:gd name="T75" fmla="*/ 276132 h 1732"/>
                <a:gd name="T76" fmla="*/ 140147 w 1245"/>
                <a:gd name="T77" fmla="*/ 277101 h 1732"/>
                <a:gd name="T78" fmla="*/ 127386 w 1245"/>
                <a:gd name="T79" fmla="*/ 277587 h 1732"/>
                <a:gd name="T80" fmla="*/ 109476 w 1245"/>
                <a:gd name="T81" fmla="*/ 278071 h 1732"/>
                <a:gd name="T82" fmla="*/ 92909 w 1245"/>
                <a:gd name="T83" fmla="*/ 278394 h 1732"/>
                <a:gd name="T84" fmla="*/ 73208 w 1245"/>
                <a:gd name="T85" fmla="*/ 279202 h 1732"/>
                <a:gd name="T86" fmla="*/ 54850 w 1245"/>
                <a:gd name="T87" fmla="*/ 279364 h 1732"/>
                <a:gd name="T88" fmla="*/ 39850 w 1245"/>
                <a:gd name="T89" fmla="*/ 279848 h 1732"/>
                <a:gd name="T90" fmla="*/ 31791 w 1245"/>
                <a:gd name="T91" fmla="*/ 267892 h 1732"/>
                <a:gd name="T92" fmla="*/ 31567 w 1245"/>
                <a:gd name="T93" fmla="*/ 246564 h 1732"/>
                <a:gd name="T94" fmla="*/ 30895 w 1245"/>
                <a:gd name="T95" fmla="*/ 217480 h 17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45"/>
                <a:gd name="T145" fmla="*/ 0 h 1732"/>
                <a:gd name="T146" fmla="*/ 1245 w 1245"/>
                <a:gd name="T147" fmla="*/ 1732 h 17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45" h="1732">
                  <a:moveTo>
                    <a:pt x="138" y="1346"/>
                  </a:moveTo>
                  <a:lnTo>
                    <a:pt x="138" y="1295"/>
                  </a:lnTo>
                  <a:lnTo>
                    <a:pt x="137" y="1209"/>
                  </a:lnTo>
                  <a:lnTo>
                    <a:pt x="134" y="1191"/>
                  </a:lnTo>
                  <a:lnTo>
                    <a:pt x="128" y="1182"/>
                  </a:lnTo>
                  <a:lnTo>
                    <a:pt x="107" y="1169"/>
                  </a:lnTo>
                  <a:lnTo>
                    <a:pt x="72" y="1116"/>
                  </a:lnTo>
                  <a:lnTo>
                    <a:pt x="69" y="1105"/>
                  </a:lnTo>
                  <a:lnTo>
                    <a:pt x="102" y="1068"/>
                  </a:lnTo>
                  <a:lnTo>
                    <a:pt x="115" y="1013"/>
                  </a:lnTo>
                  <a:lnTo>
                    <a:pt x="113" y="994"/>
                  </a:lnTo>
                  <a:lnTo>
                    <a:pt x="113" y="987"/>
                  </a:lnTo>
                  <a:lnTo>
                    <a:pt x="104" y="892"/>
                  </a:lnTo>
                  <a:lnTo>
                    <a:pt x="85" y="848"/>
                  </a:lnTo>
                  <a:lnTo>
                    <a:pt x="78" y="811"/>
                  </a:lnTo>
                  <a:lnTo>
                    <a:pt x="77" y="810"/>
                  </a:lnTo>
                  <a:lnTo>
                    <a:pt x="74" y="810"/>
                  </a:lnTo>
                  <a:lnTo>
                    <a:pt x="78" y="738"/>
                  </a:lnTo>
                  <a:lnTo>
                    <a:pt x="70" y="701"/>
                  </a:lnTo>
                  <a:lnTo>
                    <a:pt x="66" y="657"/>
                  </a:lnTo>
                  <a:lnTo>
                    <a:pt x="67" y="647"/>
                  </a:lnTo>
                  <a:lnTo>
                    <a:pt x="67" y="631"/>
                  </a:lnTo>
                  <a:lnTo>
                    <a:pt x="65" y="606"/>
                  </a:lnTo>
                  <a:lnTo>
                    <a:pt x="67" y="603"/>
                  </a:lnTo>
                  <a:lnTo>
                    <a:pt x="63" y="594"/>
                  </a:lnTo>
                  <a:lnTo>
                    <a:pt x="65" y="592"/>
                  </a:lnTo>
                  <a:lnTo>
                    <a:pt x="64" y="555"/>
                  </a:lnTo>
                  <a:lnTo>
                    <a:pt x="63" y="555"/>
                  </a:lnTo>
                  <a:lnTo>
                    <a:pt x="59" y="521"/>
                  </a:lnTo>
                  <a:lnTo>
                    <a:pt x="57" y="505"/>
                  </a:lnTo>
                  <a:lnTo>
                    <a:pt x="35" y="445"/>
                  </a:lnTo>
                  <a:lnTo>
                    <a:pt x="18" y="362"/>
                  </a:lnTo>
                  <a:lnTo>
                    <a:pt x="15" y="359"/>
                  </a:lnTo>
                  <a:lnTo>
                    <a:pt x="15" y="353"/>
                  </a:lnTo>
                  <a:lnTo>
                    <a:pt x="18" y="349"/>
                  </a:lnTo>
                  <a:lnTo>
                    <a:pt x="16" y="287"/>
                  </a:lnTo>
                  <a:lnTo>
                    <a:pt x="11" y="251"/>
                  </a:lnTo>
                  <a:lnTo>
                    <a:pt x="6" y="159"/>
                  </a:lnTo>
                  <a:lnTo>
                    <a:pt x="8" y="155"/>
                  </a:lnTo>
                  <a:lnTo>
                    <a:pt x="0" y="119"/>
                  </a:lnTo>
                  <a:lnTo>
                    <a:pt x="130" y="116"/>
                  </a:lnTo>
                  <a:lnTo>
                    <a:pt x="304" y="114"/>
                  </a:lnTo>
                  <a:lnTo>
                    <a:pt x="330" y="112"/>
                  </a:lnTo>
                  <a:lnTo>
                    <a:pt x="328" y="0"/>
                  </a:lnTo>
                  <a:lnTo>
                    <a:pt x="359" y="3"/>
                  </a:lnTo>
                  <a:lnTo>
                    <a:pt x="382" y="17"/>
                  </a:lnTo>
                  <a:lnTo>
                    <a:pt x="406" y="170"/>
                  </a:lnTo>
                  <a:lnTo>
                    <a:pt x="423" y="190"/>
                  </a:lnTo>
                  <a:lnTo>
                    <a:pt x="448" y="194"/>
                  </a:lnTo>
                  <a:lnTo>
                    <a:pt x="473" y="193"/>
                  </a:lnTo>
                  <a:lnTo>
                    <a:pt x="478" y="206"/>
                  </a:lnTo>
                  <a:lnTo>
                    <a:pt x="543" y="210"/>
                  </a:lnTo>
                  <a:lnTo>
                    <a:pt x="552" y="243"/>
                  </a:lnTo>
                  <a:lnTo>
                    <a:pt x="591" y="237"/>
                  </a:lnTo>
                  <a:lnTo>
                    <a:pt x="605" y="226"/>
                  </a:lnTo>
                  <a:lnTo>
                    <a:pt x="604" y="219"/>
                  </a:lnTo>
                  <a:lnTo>
                    <a:pt x="645" y="202"/>
                  </a:lnTo>
                  <a:lnTo>
                    <a:pt x="664" y="204"/>
                  </a:lnTo>
                  <a:lnTo>
                    <a:pt x="685" y="202"/>
                  </a:lnTo>
                  <a:lnTo>
                    <a:pt x="722" y="226"/>
                  </a:lnTo>
                  <a:lnTo>
                    <a:pt x="737" y="224"/>
                  </a:lnTo>
                  <a:lnTo>
                    <a:pt x="741" y="254"/>
                  </a:lnTo>
                  <a:lnTo>
                    <a:pt x="760" y="253"/>
                  </a:lnTo>
                  <a:lnTo>
                    <a:pt x="783" y="314"/>
                  </a:lnTo>
                  <a:lnTo>
                    <a:pt x="800" y="305"/>
                  </a:lnTo>
                  <a:lnTo>
                    <a:pt x="796" y="278"/>
                  </a:lnTo>
                  <a:lnTo>
                    <a:pt x="829" y="271"/>
                  </a:lnTo>
                  <a:lnTo>
                    <a:pt x="842" y="281"/>
                  </a:lnTo>
                  <a:lnTo>
                    <a:pt x="846" y="302"/>
                  </a:lnTo>
                  <a:lnTo>
                    <a:pt x="877" y="314"/>
                  </a:lnTo>
                  <a:lnTo>
                    <a:pt x="926" y="349"/>
                  </a:lnTo>
                  <a:lnTo>
                    <a:pt x="962" y="343"/>
                  </a:lnTo>
                  <a:lnTo>
                    <a:pt x="1000" y="308"/>
                  </a:lnTo>
                  <a:lnTo>
                    <a:pt x="1029" y="288"/>
                  </a:lnTo>
                  <a:lnTo>
                    <a:pt x="1047" y="332"/>
                  </a:lnTo>
                  <a:lnTo>
                    <a:pt x="1066" y="323"/>
                  </a:lnTo>
                  <a:lnTo>
                    <a:pt x="1112" y="325"/>
                  </a:lnTo>
                  <a:lnTo>
                    <a:pt x="1144" y="318"/>
                  </a:lnTo>
                  <a:lnTo>
                    <a:pt x="1190" y="349"/>
                  </a:lnTo>
                  <a:lnTo>
                    <a:pt x="1209" y="336"/>
                  </a:lnTo>
                  <a:lnTo>
                    <a:pt x="1245" y="336"/>
                  </a:lnTo>
                  <a:lnTo>
                    <a:pt x="1173" y="397"/>
                  </a:lnTo>
                  <a:lnTo>
                    <a:pt x="1094" y="438"/>
                  </a:lnTo>
                  <a:lnTo>
                    <a:pt x="1055" y="470"/>
                  </a:lnTo>
                  <a:lnTo>
                    <a:pt x="1013" y="518"/>
                  </a:lnTo>
                  <a:lnTo>
                    <a:pt x="978" y="573"/>
                  </a:lnTo>
                  <a:lnTo>
                    <a:pt x="960" y="601"/>
                  </a:lnTo>
                  <a:lnTo>
                    <a:pt x="895" y="682"/>
                  </a:lnTo>
                  <a:lnTo>
                    <a:pt x="863" y="714"/>
                  </a:lnTo>
                  <a:lnTo>
                    <a:pt x="853" y="740"/>
                  </a:lnTo>
                  <a:lnTo>
                    <a:pt x="863" y="752"/>
                  </a:lnTo>
                  <a:lnTo>
                    <a:pt x="849" y="740"/>
                  </a:lnTo>
                  <a:lnTo>
                    <a:pt x="824" y="770"/>
                  </a:lnTo>
                  <a:lnTo>
                    <a:pt x="817" y="769"/>
                  </a:lnTo>
                  <a:lnTo>
                    <a:pt x="817" y="780"/>
                  </a:lnTo>
                  <a:lnTo>
                    <a:pt x="820" y="817"/>
                  </a:lnTo>
                  <a:lnTo>
                    <a:pt x="821" y="841"/>
                  </a:lnTo>
                  <a:lnTo>
                    <a:pt x="824" y="916"/>
                  </a:lnTo>
                  <a:lnTo>
                    <a:pt x="825" y="942"/>
                  </a:lnTo>
                  <a:lnTo>
                    <a:pt x="752" y="1014"/>
                  </a:lnTo>
                  <a:lnTo>
                    <a:pt x="738" y="1048"/>
                  </a:lnTo>
                  <a:lnTo>
                    <a:pt x="737" y="1048"/>
                  </a:lnTo>
                  <a:lnTo>
                    <a:pt x="732" y="1074"/>
                  </a:lnTo>
                  <a:lnTo>
                    <a:pt x="756" y="1099"/>
                  </a:lnTo>
                  <a:lnTo>
                    <a:pt x="764" y="1115"/>
                  </a:lnTo>
                  <a:lnTo>
                    <a:pt x="759" y="1176"/>
                  </a:lnTo>
                  <a:lnTo>
                    <a:pt x="758" y="1189"/>
                  </a:lnTo>
                  <a:lnTo>
                    <a:pt x="759" y="1199"/>
                  </a:lnTo>
                  <a:lnTo>
                    <a:pt x="758" y="1200"/>
                  </a:lnTo>
                  <a:lnTo>
                    <a:pt x="761" y="1226"/>
                  </a:lnTo>
                  <a:lnTo>
                    <a:pt x="759" y="1262"/>
                  </a:lnTo>
                  <a:lnTo>
                    <a:pt x="760" y="1304"/>
                  </a:lnTo>
                  <a:lnTo>
                    <a:pt x="757" y="1338"/>
                  </a:lnTo>
                  <a:lnTo>
                    <a:pt x="769" y="1346"/>
                  </a:lnTo>
                  <a:lnTo>
                    <a:pt x="775" y="1353"/>
                  </a:lnTo>
                  <a:lnTo>
                    <a:pt x="810" y="1387"/>
                  </a:lnTo>
                  <a:lnTo>
                    <a:pt x="841" y="1393"/>
                  </a:lnTo>
                  <a:lnTo>
                    <a:pt x="842" y="1394"/>
                  </a:lnTo>
                  <a:lnTo>
                    <a:pt x="845" y="1404"/>
                  </a:lnTo>
                  <a:lnTo>
                    <a:pt x="855" y="1417"/>
                  </a:lnTo>
                  <a:lnTo>
                    <a:pt x="860" y="1421"/>
                  </a:lnTo>
                  <a:lnTo>
                    <a:pt x="874" y="1426"/>
                  </a:lnTo>
                  <a:lnTo>
                    <a:pt x="882" y="1430"/>
                  </a:lnTo>
                  <a:lnTo>
                    <a:pt x="897" y="1438"/>
                  </a:lnTo>
                  <a:lnTo>
                    <a:pt x="918" y="1474"/>
                  </a:lnTo>
                  <a:lnTo>
                    <a:pt x="924" y="1489"/>
                  </a:lnTo>
                  <a:lnTo>
                    <a:pt x="950" y="1508"/>
                  </a:lnTo>
                  <a:lnTo>
                    <a:pt x="966" y="1528"/>
                  </a:lnTo>
                  <a:lnTo>
                    <a:pt x="977" y="1536"/>
                  </a:lnTo>
                  <a:lnTo>
                    <a:pt x="988" y="1538"/>
                  </a:lnTo>
                  <a:lnTo>
                    <a:pt x="999" y="1542"/>
                  </a:lnTo>
                  <a:lnTo>
                    <a:pt x="1001" y="1546"/>
                  </a:lnTo>
                  <a:lnTo>
                    <a:pt x="1010" y="1557"/>
                  </a:lnTo>
                  <a:lnTo>
                    <a:pt x="1025" y="1583"/>
                  </a:lnTo>
                  <a:lnTo>
                    <a:pt x="1028" y="1584"/>
                  </a:lnTo>
                  <a:lnTo>
                    <a:pt x="1034" y="1604"/>
                  </a:lnTo>
                  <a:lnTo>
                    <a:pt x="1034" y="1610"/>
                  </a:lnTo>
                  <a:lnTo>
                    <a:pt x="1033" y="1620"/>
                  </a:lnTo>
                  <a:lnTo>
                    <a:pt x="1033" y="1652"/>
                  </a:lnTo>
                  <a:lnTo>
                    <a:pt x="1040" y="1661"/>
                  </a:lnTo>
                  <a:lnTo>
                    <a:pt x="1045" y="1686"/>
                  </a:lnTo>
                  <a:lnTo>
                    <a:pt x="1039" y="1686"/>
                  </a:lnTo>
                  <a:lnTo>
                    <a:pt x="1026" y="1688"/>
                  </a:lnTo>
                  <a:lnTo>
                    <a:pt x="976" y="1691"/>
                  </a:lnTo>
                  <a:lnTo>
                    <a:pt x="974" y="1692"/>
                  </a:lnTo>
                  <a:lnTo>
                    <a:pt x="956" y="1694"/>
                  </a:lnTo>
                  <a:lnTo>
                    <a:pt x="896" y="1698"/>
                  </a:lnTo>
                  <a:lnTo>
                    <a:pt x="832" y="1702"/>
                  </a:lnTo>
                  <a:lnTo>
                    <a:pt x="815" y="1704"/>
                  </a:lnTo>
                  <a:lnTo>
                    <a:pt x="737" y="1708"/>
                  </a:lnTo>
                  <a:lnTo>
                    <a:pt x="734" y="1709"/>
                  </a:lnTo>
                  <a:lnTo>
                    <a:pt x="729" y="1709"/>
                  </a:lnTo>
                  <a:lnTo>
                    <a:pt x="673" y="1712"/>
                  </a:lnTo>
                  <a:lnTo>
                    <a:pt x="669" y="1712"/>
                  </a:lnTo>
                  <a:lnTo>
                    <a:pt x="653" y="1713"/>
                  </a:lnTo>
                  <a:lnTo>
                    <a:pt x="626" y="1715"/>
                  </a:lnTo>
                  <a:lnTo>
                    <a:pt x="591" y="1716"/>
                  </a:lnTo>
                  <a:lnTo>
                    <a:pt x="588" y="1716"/>
                  </a:lnTo>
                  <a:lnTo>
                    <a:pt x="570" y="1718"/>
                  </a:lnTo>
                  <a:lnTo>
                    <a:pt x="569" y="1718"/>
                  </a:lnTo>
                  <a:lnTo>
                    <a:pt x="566" y="1718"/>
                  </a:lnTo>
                  <a:lnTo>
                    <a:pt x="522" y="1719"/>
                  </a:lnTo>
                  <a:lnTo>
                    <a:pt x="501" y="1721"/>
                  </a:lnTo>
                  <a:lnTo>
                    <a:pt x="489" y="1721"/>
                  </a:lnTo>
                  <a:lnTo>
                    <a:pt x="453" y="1722"/>
                  </a:lnTo>
                  <a:lnTo>
                    <a:pt x="437" y="1723"/>
                  </a:lnTo>
                  <a:lnTo>
                    <a:pt x="418" y="1723"/>
                  </a:lnTo>
                  <a:lnTo>
                    <a:pt x="415" y="1723"/>
                  </a:lnTo>
                  <a:lnTo>
                    <a:pt x="408" y="1725"/>
                  </a:lnTo>
                  <a:lnTo>
                    <a:pt x="372" y="1726"/>
                  </a:lnTo>
                  <a:lnTo>
                    <a:pt x="350" y="1726"/>
                  </a:lnTo>
                  <a:lnTo>
                    <a:pt x="327" y="1728"/>
                  </a:lnTo>
                  <a:lnTo>
                    <a:pt x="316" y="1728"/>
                  </a:lnTo>
                  <a:lnTo>
                    <a:pt x="270" y="1729"/>
                  </a:lnTo>
                  <a:lnTo>
                    <a:pt x="264" y="1729"/>
                  </a:lnTo>
                  <a:lnTo>
                    <a:pt x="245" y="1729"/>
                  </a:lnTo>
                  <a:lnTo>
                    <a:pt x="233" y="1730"/>
                  </a:lnTo>
                  <a:lnTo>
                    <a:pt x="221" y="1730"/>
                  </a:lnTo>
                  <a:lnTo>
                    <a:pt x="211" y="1730"/>
                  </a:lnTo>
                  <a:lnTo>
                    <a:pt x="178" y="1732"/>
                  </a:lnTo>
                  <a:lnTo>
                    <a:pt x="157" y="1732"/>
                  </a:lnTo>
                  <a:lnTo>
                    <a:pt x="143" y="1732"/>
                  </a:lnTo>
                  <a:lnTo>
                    <a:pt x="143" y="1695"/>
                  </a:lnTo>
                  <a:lnTo>
                    <a:pt x="142" y="1658"/>
                  </a:lnTo>
                  <a:lnTo>
                    <a:pt x="142" y="1628"/>
                  </a:lnTo>
                  <a:lnTo>
                    <a:pt x="142" y="1584"/>
                  </a:lnTo>
                  <a:lnTo>
                    <a:pt x="141" y="1547"/>
                  </a:lnTo>
                  <a:lnTo>
                    <a:pt x="141" y="1526"/>
                  </a:lnTo>
                  <a:lnTo>
                    <a:pt x="139" y="1423"/>
                  </a:lnTo>
                  <a:lnTo>
                    <a:pt x="139" y="1399"/>
                  </a:lnTo>
                  <a:lnTo>
                    <a:pt x="139" y="1397"/>
                  </a:lnTo>
                  <a:lnTo>
                    <a:pt x="138" y="1346"/>
                  </a:lnTo>
                  <a:close/>
                </a:path>
              </a:pathLst>
            </a:custGeom>
            <a:solidFill>
              <a:srgbClr val="FFFFFF"/>
            </a:solidFill>
            <a:ln w="0">
              <a:solidFill>
                <a:schemeClr val="tx1"/>
              </a:solidFill>
              <a:round/>
              <a:headEnd/>
              <a:tailEnd/>
            </a:ln>
          </p:spPr>
          <p:txBody>
            <a:bodyPr/>
            <a:lstStyle/>
            <a:p>
              <a:endParaRPr lang="en-US"/>
            </a:p>
          </p:txBody>
        </p:sp>
        <p:sp>
          <p:nvSpPr>
            <p:cNvPr id="7207" name="Freeform 36"/>
            <p:cNvSpPr>
              <a:spLocks/>
            </p:cNvSpPr>
            <p:nvPr/>
          </p:nvSpPr>
          <p:spPr bwMode="auto">
            <a:xfrm>
              <a:off x="2717" y="2356"/>
              <a:ext cx="517" cy="476"/>
            </a:xfrm>
            <a:custGeom>
              <a:avLst/>
              <a:gdLst>
                <a:gd name="T0" fmla="*/ 80309 w 1272"/>
                <a:gd name="T1" fmla="*/ 5505 h 1356"/>
                <a:gd name="T2" fmla="*/ 96192 w 1272"/>
                <a:gd name="T3" fmla="*/ 4858 h 1356"/>
                <a:gd name="T4" fmla="*/ 122588 w 1272"/>
                <a:gd name="T5" fmla="*/ 3076 h 1356"/>
                <a:gd name="T6" fmla="*/ 141827 w 1272"/>
                <a:gd name="T7" fmla="*/ 1943 h 1356"/>
                <a:gd name="T8" fmla="*/ 161960 w 1272"/>
                <a:gd name="T9" fmla="*/ 0 h 1356"/>
                <a:gd name="T10" fmla="*/ 175158 w 1272"/>
                <a:gd name="T11" fmla="*/ 10525 h 1356"/>
                <a:gd name="T12" fmla="*/ 172474 w 1272"/>
                <a:gd name="T13" fmla="*/ 19268 h 1356"/>
                <a:gd name="T14" fmla="*/ 178738 w 1272"/>
                <a:gd name="T15" fmla="*/ 37889 h 1356"/>
                <a:gd name="T16" fmla="*/ 183435 w 1272"/>
                <a:gd name="T17" fmla="*/ 44528 h 1356"/>
                <a:gd name="T18" fmla="*/ 195515 w 1272"/>
                <a:gd name="T19" fmla="*/ 55538 h 1356"/>
                <a:gd name="T20" fmla="*/ 209385 w 1272"/>
                <a:gd name="T21" fmla="*/ 69139 h 1356"/>
                <a:gd name="T22" fmla="*/ 219675 w 1272"/>
                <a:gd name="T23" fmla="*/ 76264 h 1356"/>
                <a:gd name="T24" fmla="*/ 233545 w 1272"/>
                <a:gd name="T25" fmla="*/ 80797 h 1356"/>
                <a:gd name="T26" fmla="*/ 231755 w 1272"/>
                <a:gd name="T27" fmla="*/ 85979 h 1356"/>
                <a:gd name="T28" fmla="*/ 229294 w 1272"/>
                <a:gd name="T29" fmla="*/ 97151 h 1356"/>
                <a:gd name="T30" fmla="*/ 226386 w 1272"/>
                <a:gd name="T31" fmla="*/ 111886 h 1356"/>
                <a:gd name="T32" fmla="*/ 242269 w 1272"/>
                <a:gd name="T33" fmla="*/ 123382 h 1356"/>
                <a:gd name="T34" fmla="*/ 257033 w 1272"/>
                <a:gd name="T35" fmla="*/ 132773 h 1356"/>
                <a:gd name="T36" fmla="*/ 267547 w 1272"/>
                <a:gd name="T37" fmla="*/ 151880 h 1356"/>
                <a:gd name="T38" fmla="*/ 267771 w 1272"/>
                <a:gd name="T39" fmla="*/ 156252 h 1356"/>
                <a:gd name="T40" fmla="*/ 281640 w 1272"/>
                <a:gd name="T41" fmla="*/ 167262 h 1356"/>
                <a:gd name="T42" fmla="*/ 283653 w 1272"/>
                <a:gd name="T43" fmla="*/ 173253 h 1356"/>
                <a:gd name="T44" fmla="*/ 279851 w 1272"/>
                <a:gd name="T45" fmla="*/ 188635 h 1356"/>
                <a:gd name="T46" fmla="*/ 270231 w 1272"/>
                <a:gd name="T47" fmla="*/ 192522 h 1356"/>
                <a:gd name="T48" fmla="*/ 269113 w 1272"/>
                <a:gd name="T49" fmla="*/ 204666 h 1356"/>
                <a:gd name="T50" fmla="*/ 261954 w 1272"/>
                <a:gd name="T51" fmla="*/ 217295 h 1356"/>
                <a:gd name="T52" fmla="*/ 240255 w 1272"/>
                <a:gd name="T53" fmla="*/ 219076 h 1356"/>
                <a:gd name="T54" fmla="*/ 241821 w 1272"/>
                <a:gd name="T55" fmla="*/ 209037 h 1356"/>
                <a:gd name="T56" fmla="*/ 236229 w 1272"/>
                <a:gd name="T57" fmla="*/ 194950 h 1356"/>
                <a:gd name="T58" fmla="*/ 211622 w 1272"/>
                <a:gd name="T59" fmla="*/ 196569 h 1356"/>
                <a:gd name="T60" fmla="*/ 189252 w 1272"/>
                <a:gd name="T61" fmla="*/ 198027 h 1356"/>
                <a:gd name="T62" fmla="*/ 183211 w 1272"/>
                <a:gd name="T63" fmla="*/ 198189 h 1356"/>
                <a:gd name="T64" fmla="*/ 158828 w 1272"/>
                <a:gd name="T65" fmla="*/ 199646 h 1356"/>
                <a:gd name="T66" fmla="*/ 133997 w 1272"/>
                <a:gd name="T67" fmla="*/ 200942 h 1356"/>
                <a:gd name="T68" fmla="*/ 115654 w 1272"/>
                <a:gd name="T69" fmla="*/ 201751 h 1356"/>
                <a:gd name="T70" fmla="*/ 97534 w 1272"/>
                <a:gd name="T71" fmla="*/ 202399 h 1356"/>
                <a:gd name="T72" fmla="*/ 79861 w 1272"/>
                <a:gd name="T73" fmla="*/ 203046 h 1356"/>
                <a:gd name="T74" fmla="*/ 53465 w 1272"/>
                <a:gd name="T75" fmla="*/ 199160 h 1356"/>
                <a:gd name="T76" fmla="*/ 53241 w 1272"/>
                <a:gd name="T77" fmla="*/ 191064 h 1356"/>
                <a:gd name="T78" fmla="*/ 52794 w 1272"/>
                <a:gd name="T79" fmla="*/ 178273 h 1356"/>
                <a:gd name="T80" fmla="*/ 52346 w 1272"/>
                <a:gd name="T81" fmla="*/ 162243 h 1356"/>
                <a:gd name="T82" fmla="*/ 51451 w 1272"/>
                <a:gd name="T83" fmla="*/ 141517 h 1356"/>
                <a:gd name="T84" fmla="*/ 50780 w 1272"/>
                <a:gd name="T85" fmla="*/ 119172 h 1356"/>
                <a:gd name="T86" fmla="*/ 49886 w 1272"/>
                <a:gd name="T87" fmla="*/ 95532 h 1356"/>
                <a:gd name="T88" fmla="*/ 49662 w 1272"/>
                <a:gd name="T89" fmla="*/ 80797 h 1356"/>
                <a:gd name="T90" fmla="*/ 48767 w 1272"/>
                <a:gd name="T91" fmla="*/ 75292 h 1356"/>
                <a:gd name="T92" fmla="*/ 34226 w 1272"/>
                <a:gd name="T93" fmla="*/ 62986 h 1356"/>
                <a:gd name="T94" fmla="*/ 32660 w 1272"/>
                <a:gd name="T95" fmla="*/ 50519 h 1356"/>
                <a:gd name="T96" fmla="*/ 31318 w 1272"/>
                <a:gd name="T97" fmla="*/ 41127 h 1356"/>
                <a:gd name="T98" fmla="*/ 9395 w 1272"/>
                <a:gd name="T99" fmla="*/ 22993 h 1356"/>
                <a:gd name="T100" fmla="*/ 1119 w 1272"/>
                <a:gd name="T101" fmla="*/ 10363 h 1356"/>
                <a:gd name="T102" fmla="*/ 16330 w 1272"/>
                <a:gd name="T103" fmla="*/ 7448 h 1356"/>
                <a:gd name="T104" fmla="*/ 40937 w 1272"/>
                <a:gd name="T105" fmla="*/ 7125 h 1356"/>
                <a:gd name="T106" fmla="*/ 61965 w 1272"/>
                <a:gd name="T107" fmla="*/ 6477 h 13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2"/>
                <a:gd name="T163" fmla="*/ 0 h 1356"/>
                <a:gd name="T164" fmla="*/ 1272 w 1272"/>
                <a:gd name="T165" fmla="*/ 1356 h 13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2" h="1356">
                  <a:moveTo>
                    <a:pt x="277" y="40"/>
                  </a:moveTo>
                  <a:lnTo>
                    <a:pt x="315" y="39"/>
                  </a:lnTo>
                  <a:lnTo>
                    <a:pt x="318" y="37"/>
                  </a:lnTo>
                  <a:lnTo>
                    <a:pt x="358" y="34"/>
                  </a:lnTo>
                  <a:lnTo>
                    <a:pt x="359" y="34"/>
                  </a:lnTo>
                  <a:lnTo>
                    <a:pt x="363" y="34"/>
                  </a:lnTo>
                  <a:lnTo>
                    <a:pt x="397" y="31"/>
                  </a:lnTo>
                  <a:lnTo>
                    <a:pt x="407" y="31"/>
                  </a:lnTo>
                  <a:lnTo>
                    <a:pt x="418" y="30"/>
                  </a:lnTo>
                  <a:lnTo>
                    <a:pt x="430" y="30"/>
                  </a:lnTo>
                  <a:lnTo>
                    <a:pt x="452" y="29"/>
                  </a:lnTo>
                  <a:lnTo>
                    <a:pt x="479" y="26"/>
                  </a:lnTo>
                  <a:lnTo>
                    <a:pt x="497" y="24"/>
                  </a:lnTo>
                  <a:lnTo>
                    <a:pt x="542" y="20"/>
                  </a:lnTo>
                  <a:lnTo>
                    <a:pt x="548" y="19"/>
                  </a:lnTo>
                  <a:lnTo>
                    <a:pt x="562" y="19"/>
                  </a:lnTo>
                  <a:lnTo>
                    <a:pt x="587" y="16"/>
                  </a:lnTo>
                  <a:lnTo>
                    <a:pt x="613" y="13"/>
                  </a:lnTo>
                  <a:lnTo>
                    <a:pt x="631" y="12"/>
                  </a:lnTo>
                  <a:lnTo>
                    <a:pt x="634" y="12"/>
                  </a:lnTo>
                  <a:lnTo>
                    <a:pt x="644" y="10"/>
                  </a:lnTo>
                  <a:lnTo>
                    <a:pt x="665" y="7"/>
                  </a:lnTo>
                  <a:lnTo>
                    <a:pt x="671" y="7"/>
                  </a:lnTo>
                  <a:lnTo>
                    <a:pt x="686" y="6"/>
                  </a:lnTo>
                  <a:lnTo>
                    <a:pt x="724" y="0"/>
                  </a:lnTo>
                  <a:lnTo>
                    <a:pt x="726" y="3"/>
                  </a:lnTo>
                  <a:lnTo>
                    <a:pt x="726" y="4"/>
                  </a:lnTo>
                  <a:lnTo>
                    <a:pt x="743" y="20"/>
                  </a:lnTo>
                  <a:lnTo>
                    <a:pt x="767" y="60"/>
                  </a:lnTo>
                  <a:lnTo>
                    <a:pt x="783" y="65"/>
                  </a:lnTo>
                  <a:lnTo>
                    <a:pt x="781" y="68"/>
                  </a:lnTo>
                  <a:lnTo>
                    <a:pt x="779" y="70"/>
                  </a:lnTo>
                  <a:lnTo>
                    <a:pt x="771" y="105"/>
                  </a:lnTo>
                  <a:lnTo>
                    <a:pt x="771" y="107"/>
                  </a:lnTo>
                  <a:lnTo>
                    <a:pt x="771" y="119"/>
                  </a:lnTo>
                  <a:lnTo>
                    <a:pt x="771" y="142"/>
                  </a:lnTo>
                  <a:lnTo>
                    <a:pt x="780" y="179"/>
                  </a:lnTo>
                  <a:lnTo>
                    <a:pt x="787" y="195"/>
                  </a:lnTo>
                  <a:lnTo>
                    <a:pt x="786" y="216"/>
                  </a:lnTo>
                  <a:lnTo>
                    <a:pt x="799" y="234"/>
                  </a:lnTo>
                  <a:lnTo>
                    <a:pt x="803" y="250"/>
                  </a:lnTo>
                  <a:lnTo>
                    <a:pt x="802" y="253"/>
                  </a:lnTo>
                  <a:lnTo>
                    <a:pt x="813" y="270"/>
                  </a:lnTo>
                  <a:lnTo>
                    <a:pt x="814" y="271"/>
                  </a:lnTo>
                  <a:lnTo>
                    <a:pt x="820" y="275"/>
                  </a:lnTo>
                  <a:lnTo>
                    <a:pt x="824" y="281"/>
                  </a:lnTo>
                  <a:lnTo>
                    <a:pt x="840" y="295"/>
                  </a:lnTo>
                  <a:lnTo>
                    <a:pt x="844" y="309"/>
                  </a:lnTo>
                  <a:lnTo>
                    <a:pt x="853" y="311"/>
                  </a:lnTo>
                  <a:lnTo>
                    <a:pt x="874" y="343"/>
                  </a:lnTo>
                  <a:lnTo>
                    <a:pt x="886" y="351"/>
                  </a:lnTo>
                  <a:lnTo>
                    <a:pt x="904" y="365"/>
                  </a:lnTo>
                  <a:lnTo>
                    <a:pt x="922" y="387"/>
                  </a:lnTo>
                  <a:lnTo>
                    <a:pt x="929" y="399"/>
                  </a:lnTo>
                  <a:lnTo>
                    <a:pt x="936" y="427"/>
                  </a:lnTo>
                  <a:lnTo>
                    <a:pt x="939" y="465"/>
                  </a:lnTo>
                  <a:lnTo>
                    <a:pt x="944" y="484"/>
                  </a:lnTo>
                  <a:lnTo>
                    <a:pt x="960" y="502"/>
                  </a:lnTo>
                  <a:lnTo>
                    <a:pt x="966" y="499"/>
                  </a:lnTo>
                  <a:lnTo>
                    <a:pt x="982" y="471"/>
                  </a:lnTo>
                  <a:lnTo>
                    <a:pt x="996" y="474"/>
                  </a:lnTo>
                  <a:lnTo>
                    <a:pt x="1004" y="478"/>
                  </a:lnTo>
                  <a:lnTo>
                    <a:pt x="1014" y="481"/>
                  </a:lnTo>
                  <a:lnTo>
                    <a:pt x="1020" y="482"/>
                  </a:lnTo>
                  <a:lnTo>
                    <a:pt x="1044" y="499"/>
                  </a:lnTo>
                  <a:lnTo>
                    <a:pt x="1046" y="514"/>
                  </a:lnTo>
                  <a:lnTo>
                    <a:pt x="1045" y="515"/>
                  </a:lnTo>
                  <a:lnTo>
                    <a:pt x="1044" y="516"/>
                  </a:lnTo>
                  <a:lnTo>
                    <a:pt x="1037" y="524"/>
                  </a:lnTo>
                  <a:lnTo>
                    <a:pt x="1036" y="531"/>
                  </a:lnTo>
                  <a:lnTo>
                    <a:pt x="1037" y="558"/>
                  </a:lnTo>
                  <a:lnTo>
                    <a:pt x="1037" y="568"/>
                  </a:lnTo>
                  <a:lnTo>
                    <a:pt x="1027" y="593"/>
                  </a:lnTo>
                  <a:lnTo>
                    <a:pt x="1026" y="597"/>
                  </a:lnTo>
                  <a:lnTo>
                    <a:pt x="1025" y="600"/>
                  </a:lnTo>
                  <a:lnTo>
                    <a:pt x="1025" y="602"/>
                  </a:lnTo>
                  <a:lnTo>
                    <a:pt x="1024" y="607"/>
                  </a:lnTo>
                  <a:lnTo>
                    <a:pt x="1012" y="643"/>
                  </a:lnTo>
                  <a:lnTo>
                    <a:pt x="1010" y="684"/>
                  </a:lnTo>
                  <a:lnTo>
                    <a:pt x="1012" y="691"/>
                  </a:lnTo>
                  <a:lnTo>
                    <a:pt x="1034" y="718"/>
                  </a:lnTo>
                  <a:lnTo>
                    <a:pt x="1035" y="721"/>
                  </a:lnTo>
                  <a:lnTo>
                    <a:pt x="1043" y="729"/>
                  </a:lnTo>
                  <a:lnTo>
                    <a:pt x="1059" y="736"/>
                  </a:lnTo>
                  <a:lnTo>
                    <a:pt x="1083" y="762"/>
                  </a:lnTo>
                  <a:lnTo>
                    <a:pt x="1097" y="787"/>
                  </a:lnTo>
                  <a:lnTo>
                    <a:pt x="1108" y="783"/>
                  </a:lnTo>
                  <a:lnTo>
                    <a:pt x="1123" y="785"/>
                  </a:lnTo>
                  <a:lnTo>
                    <a:pt x="1147" y="804"/>
                  </a:lnTo>
                  <a:lnTo>
                    <a:pt x="1149" y="820"/>
                  </a:lnTo>
                  <a:lnTo>
                    <a:pt x="1182" y="855"/>
                  </a:lnTo>
                  <a:lnTo>
                    <a:pt x="1180" y="870"/>
                  </a:lnTo>
                  <a:lnTo>
                    <a:pt x="1180" y="871"/>
                  </a:lnTo>
                  <a:lnTo>
                    <a:pt x="1202" y="926"/>
                  </a:lnTo>
                  <a:lnTo>
                    <a:pt x="1196" y="938"/>
                  </a:lnTo>
                  <a:lnTo>
                    <a:pt x="1192" y="941"/>
                  </a:lnTo>
                  <a:lnTo>
                    <a:pt x="1187" y="946"/>
                  </a:lnTo>
                  <a:lnTo>
                    <a:pt x="1190" y="965"/>
                  </a:lnTo>
                  <a:lnTo>
                    <a:pt x="1193" y="965"/>
                  </a:lnTo>
                  <a:lnTo>
                    <a:pt x="1197" y="965"/>
                  </a:lnTo>
                  <a:lnTo>
                    <a:pt x="1218" y="1026"/>
                  </a:lnTo>
                  <a:lnTo>
                    <a:pt x="1230" y="1034"/>
                  </a:lnTo>
                  <a:lnTo>
                    <a:pt x="1240" y="1036"/>
                  </a:lnTo>
                  <a:lnTo>
                    <a:pt x="1240" y="1014"/>
                  </a:lnTo>
                  <a:lnTo>
                    <a:pt x="1259" y="1033"/>
                  </a:lnTo>
                  <a:lnTo>
                    <a:pt x="1266" y="1037"/>
                  </a:lnTo>
                  <a:lnTo>
                    <a:pt x="1272" y="1047"/>
                  </a:lnTo>
                  <a:lnTo>
                    <a:pt x="1270" y="1048"/>
                  </a:lnTo>
                  <a:lnTo>
                    <a:pt x="1269" y="1065"/>
                  </a:lnTo>
                  <a:lnTo>
                    <a:pt x="1268" y="1070"/>
                  </a:lnTo>
                  <a:lnTo>
                    <a:pt x="1270" y="1097"/>
                  </a:lnTo>
                  <a:lnTo>
                    <a:pt x="1270" y="1107"/>
                  </a:lnTo>
                  <a:lnTo>
                    <a:pt x="1258" y="1109"/>
                  </a:lnTo>
                  <a:lnTo>
                    <a:pt x="1264" y="1138"/>
                  </a:lnTo>
                  <a:lnTo>
                    <a:pt x="1251" y="1165"/>
                  </a:lnTo>
                  <a:lnTo>
                    <a:pt x="1235" y="1146"/>
                  </a:lnTo>
                  <a:lnTo>
                    <a:pt x="1228" y="1149"/>
                  </a:lnTo>
                  <a:lnTo>
                    <a:pt x="1226" y="1152"/>
                  </a:lnTo>
                  <a:lnTo>
                    <a:pt x="1221" y="1187"/>
                  </a:lnTo>
                  <a:lnTo>
                    <a:pt x="1208" y="1189"/>
                  </a:lnTo>
                  <a:lnTo>
                    <a:pt x="1204" y="1166"/>
                  </a:lnTo>
                  <a:lnTo>
                    <a:pt x="1198" y="1190"/>
                  </a:lnTo>
                  <a:lnTo>
                    <a:pt x="1206" y="1227"/>
                  </a:lnTo>
                  <a:lnTo>
                    <a:pt x="1200" y="1238"/>
                  </a:lnTo>
                  <a:lnTo>
                    <a:pt x="1203" y="1264"/>
                  </a:lnTo>
                  <a:lnTo>
                    <a:pt x="1173" y="1267"/>
                  </a:lnTo>
                  <a:lnTo>
                    <a:pt x="1187" y="1285"/>
                  </a:lnTo>
                  <a:lnTo>
                    <a:pt x="1195" y="1302"/>
                  </a:lnTo>
                  <a:lnTo>
                    <a:pt x="1189" y="1308"/>
                  </a:lnTo>
                  <a:lnTo>
                    <a:pt x="1171" y="1342"/>
                  </a:lnTo>
                  <a:lnTo>
                    <a:pt x="1168" y="1343"/>
                  </a:lnTo>
                  <a:lnTo>
                    <a:pt x="1138" y="1346"/>
                  </a:lnTo>
                  <a:lnTo>
                    <a:pt x="1129" y="1348"/>
                  </a:lnTo>
                  <a:lnTo>
                    <a:pt x="1089" y="1352"/>
                  </a:lnTo>
                  <a:lnTo>
                    <a:pt x="1074" y="1353"/>
                  </a:lnTo>
                  <a:lnTo>
                    <a:pt x="1066" y="1355"/>
                  </a:lnTo>
                  <a:lnTo>
                    <a:pt x="1050" y="1356"/>
                  </a:lnTo>
                  <a:lnTo>
                    <a:pt x="1064" y="1319"/>
                  </a:lnTo>
                  <a:lnTo>
                    <a:pt x="1068" y="1316"/>
                  </a:lnTo>
                  <a:lnTo>
                    <a:pt x="1081" y="1291"/>
                  </a:lnTo>
                  <a:lnTo>
                    <a:pt x="1092" y="1277"/>
                  </a:lnTo>
                  <a:lnTo>
                    <a:pt x="1083" y="1202"/>
                  </a:lnTo>
                  <a:lnTo>
                    <a:pt x="1069" y="1203"/>
                  </a:lnTo>
                  <a:lnTo>
                    <a:pt x="1065" y="1204"/>
                  </a:lnTo>
                  <a:lnTo>
                    <a:pt x="1056" y="1204"/>
                  </a:lnTo>
                  <a:lnTo>
                    <a:pt x="1003" y="1209"/>
                  </a:lnTo>
                  <a:lnTo>
                    <a:pt x="977" y="1211"/>
                  </a:lnTo>
                  <a:lnTo>
                    <a:pt x="974" y="1211"/>
                  </a:lnTo>
                  <a:lnTo>
                    <a:pt x="963" y="1213"/>
                  </a:lnTo>
                  <a:lnTo>
                    <a:pt x="946" y="1214"/>
                  </a:lnTo>
                  <a:lnTo>
                    <a:pt x="923" y="1216"/>
                  </a:lnTo>
                  <a:lnTo>
                    <a:pt x="899" y="1219"/>
                  </a:lnTo>
                  <a:lnTo>
                    <a:pt x="885" y="1220"/>
                  </a:lnTo>
                  <a:lnTo>
                    <a:pt x="878" y="1220"/>
                  </a:lnTo>
                  <a:lnTo>
                    <a:pt x="846" y="1223"/>
                  </a:lnTo>
                  <a:lnTo>
                    <a:pt x="845" y="1223"/>
                  </a:lnTo>
                  <a:lnTo>
                    <a:pt x="844" y="1223"/>
                  </a:lnTo>
                  <a:lnTo>
                    <a:pt x="838" y="1224"/>
                  </a:lnTo>
                  <a:lnTo>
                    <a:pt x="828" y="1224"/>
                  </a:lnTo>
                  <a:lnTo>
                    <a:pt x="819" y="1224"/>
                  </a:lnTo>
                  <a:lnTo>
                    <a:pt x="796" y="1227"/>
                  </a:lnTo>
                  <a:lnTo>
                    <a:pt x="781" y="1227"/>
                  </a:lnTo>
                  <a:lnTo>
                    <a:pt x="734" y="1231"/>
                  </a:lnTo>
                  <a:lnTo>
                    <a:pt x="711" y="1233"/>
                  </a:lnTo>
                  <a:lnTo>
                    <a:pt x="710" y="1233"/>
                  </a:lnTo>
                  <a:lnTo>
                    <a:pt x="706" y="1233"/>
                  </a:lnTo>
                  <a:lnTo>
                    <a:pt x="663" y="1237"/>
                  </a:lnTo>
                  <a:lnTo>
                    <a:pt x="652" y="1237"/>
                  </a:lnTo>
                  <a:lnTo>
                    <a:pt x="635" y="1238"/>
                  </a:lnTo>
                  <a:lnTo>
                    <a:pt x="599" y="1241"/>
                  </a:lnTo>
                  <a:lnTo>
                    <a:pt x="593" y="1241"/>
                  </a:lnTo>
                  <a:lnTo>
                    <a:pt x="589" y="1241"/>
                  </a:lnTo>
                  <a:lnTo>
                    <a:pt x="573" y="1243"/>
                  </a:lnTo>
                  <a:lnTo>
                    <a:pt x="537" y="1244"/>
                  </a:lnTo>
                  <a:lnTo>
                    <a:pt x="517" y="1246"/>
                  </a:lnTo>
                  <a:lnTo>
                    <a:pt x="490" y="1247"/>
                  </a:lnTo>
                  <a:lnTo>
                    <a:pt x="486" y="1247"/>
                  </a:lnTo>
                  <a:lnTo>
                    <a:pt x="475" y="1248"/>
                  </a:lnTo>
                  <a:lnTo>
                    <a:pt x="462" y="1248"/>
                  </a:lnTo>
                  <a:lnTo>
                    <a:pt x="436" y="1250"/>
                  </a:lnTo>
                  <a:lnTo>
                    <a:pt x="412" y="1251"/>
                  </a:lnTo>
                  <a:lnTo>
                    <a:pt x="396" y="1253"/>
                  </a:lnTo>
                  <a:lnTo>
                    <a:pt x="382" y="1253"/>
                  </a:lnTo>
                  <a:lnTo>
                    <a:pt x="370" y="1254"/>
                  </a:lnTo>
                  <a:lnTo>
                    <a:pt x="357" y="1254"/>
                  </a:lnTo>
                  <a:lnTo>
                    <a:pt x="342" y="1255"/>
                  </a:lnTo>
                  <a:lnTo>
                    <a:pt x="286" y="1257"/>
                  </a:lnTo>
                  <a:lnTo>
                    <a:pt x="262" y="1258"/>
                  </a:lnTo>
                  <a:lnTo>
                    <a:pt x="241" y="1260"/>
                  </a:lnTo>
                  <a:lnTo>
                    <a:pt x="239" y="1230"/>
                  </a:lnTo>
                  <a:lnTo>
                    <a:pt x="239" y="1216"/>
                  </a:lnTo>
                  <a:lnTo>
                    <a:pt x="239" y="1209"/>
                  </a:lnTo>
                  <a:lnTo>
                    <a:pt x="238" y="1206"/>
                  </a:lnTo>
                  <a:lnTo>
                    <a:pt x="238" y="1189"/>
                  </a:lnTo>
                  <a:lnTo>
                    <a:pt x="238" y="1180"/>
                  </a:lnTo>
                  <a:lnTo>
                    <a:pt x="237" y="1152"/>
                  </a:lnTo>
                  <a:lnTo>
                    <a:pt x="237" y="1122"/>
                  </a:lnTo>
                  <a:lnTo>
                    <a:pt x="236" y="1111"/>
                  </a:lnTo>
                  <a:lnTo>
                    <a:pt x="236" y="1109"/>
                  </a:lnTo>
                  <a:lnTo>
                    <a:pt x="236" y="1101"/>
                  </a:lnTo>
                  <a:lnTo>
                    <a:pt x="236" y="1092"/>
                  </a:lnTo>
                  <a:lnTo>
                    <a:pt x="236" y="1084"/>
                  </a:lnTo>
                  <a:lnTo>
                    <a:pt x="235" y="1060"/>
                  </a:lnTo>
                  <a:lnTo>
                    <a:pt x="234" y="1009"/>
                  </a:lnTo>
                  <a:lnTo>
                    <a:pt x="234" y="1002"/>
                  </a:lnTo>
                  <a:lnTo>
                    <a:pt x="234" y="997"/>
                  </a:lnTo>
                  <a:lnTo>
                    <a:pt x="233" y="960"/>
                  </a:lnTo>
                  <a:lnTo>
                    <a:pt x="231" y="914"/>
                  </a:lnTo>
                  <a:lnTo>
                    <a:pt x="231" y="908"/>
                  </a:lnTo>
                  <a:lnTo>
                    <a:pt x="230" y="874"/>
                  </a:lnTo>
                  <a:lnTo>
                    <a:pt x="229" y="830"/>
                  </a:lnTo>
                  <a:lnTo>
                    <a:pt x="229" y="800"/>
                  </a:lnTo>
                  <a:lnTo>
                    <a:pt x="228" y="793"/>
                  </a:lnTo>
                  <a:lnTo>
                    <a:pt x="228" y="766"/>
                  </a:lnTo>
                  <a:lnTo>
                    <a:pt x="227" y="736"/>
                  </a:lnTo>
                  <a:lnTo>
                    <a:pt x="226" y="695"/>
                  </a:lnTo>
                  <a:lnTo>
                    <a:pt x="226" y="668"/>
                  </a:lnTo>
                  <a:lnTo>
                    <a:pt x="226" y="661"/>
                  </a:lnTo>
                  <a:lnTo>
                    <a:pt x="225" y="624"/>
                  </a:lnTo>
                  <a:lnTo>
                    <a:pt x="223" y="590"/>
                  </a:lnTo>
                  <a:lnTo>
                    <a:pt x="223" y="586"/>
                  </a:lnTo>
                  <a:lnTo>
                    <a:pt x="223" y="558"/>
                  </a:lnTo>
                  <a:lnTo>
                    <a:pt x="223" y="541"/>
                  </a:lnTo>
                  <a:lnTo>
                    <a:pt x="222" y="519"/>
                  </a:lnTo>
                  <a:lnTo>
                    <a:pt x="222" y="499"/>
                  </a:lnTo>
                  <a:lnTo>
                    <a:pt x="221" y="478"/>
                  </a:lnTo>
                  <a:lnTo>
                    <a:pt x="221" y="475"/>
                  </a:lnTo>
                  <a:lnTo>
                    <a:pt x="222" y="474"/>
                  </a:lnTo>
                  <a:lnTo>
                    <a:pt x="222" y="464"/>
                  </a:lnTo>
                  <a:lnTo>
                    <a:pt x="218" y="465"/>
                  </a:lnTo>
                  <a:lnTo>
                    <a:pt x="195" y="461"/>
                  </a:lnTo>
                  <a:lnTo>
                    <a:pt x="190" y="453"/>
                  </a:lnTo>
                  <a:lnTo>
                    <a:pt x="171" y="430"/>
                  </a:lnTo>
                  <a:lnTo>
                    <a:pt x="170" y="402"/>
                  </a:lnTo>
                  <a:lnTo>
                    <a:pt x="153" y="389"/>
                  </a:lnTo>
                  <a:lnTo>
                    <a:pt x="145" y="380"/>
                  </a:lnTo>
                  <a:lnTo>
                    <a:pt x="138" y="366"/>
                  </a:lnTo>
                  <a:lnTo>
                    <a:pt x="127" y="356"/>
                  </a:lnTo>
                  <a:lnTo>
                    <a:pt x="137" y="329"/>
                  </a:lnTo>
                  <a:lnTo>
                    <a:pt x="146" y="312"/>
                  </a:lnTo>
                  <a:lnTo>
                    <a:pt x="167" y="295"/>
                  </a:lnTo>
                  <a:lnTo>
                    <a:pt x="167" y="268"/>
                  </a:lnTo>
                  <a:lnTo>
                    <a:pt x="157" y="253"/>
                  </a:lnTo>
                  <a:lnTo>
                    <a:pt x="146" y="247"/>
                  </a:lnTo>
                  <a:lnTo>
                    <a:pt x="140" y="254"/>
                  </a:lnTo>
                  <a:lnTo>
                    <a:pt x="122" y="254"/>
                  </a:lnTo>
                  <a:lnTo>
                    <a:pt x="87" y="219"/>
                  </a:lnTo>
                  <a:lnTo>
                    <a:pt x="76" y="210"/>
                  </a:lnTo>
                  <a:lnTo>
                    <a:pt x="52" y="145"/>
                  </a:lnTo>
                  <a:lnTo>
                    <a:pt x="42" y="142"/>
                  </a:lnTo>
                  <a:lnTo>
                    <a:pt x="42" y="141"/>
                  </a:lnTo>
                  <a:lnTo>
                    <a:pt x="29" y="126"/>
                  </a:lnTo>
                  <a:lnTo>
                    <a:pt x="18" y="53"/>
                  </a:lnTo>
                  <a:lnTo>
                    <a:pt x="12" y="64"/>
                  </a:lnTo>
                  <a:lnTo>
                    <a:pt x="5" y="64"/>
                  </a:lnTo>
                  <a:lnTo>
                    <a:pt x="0" y="47"/>
                  </a:lnTo>
                  <a:lnTo>
                    <a:pt x="2" y="46"/>
                  </a:lnTo>
                  <a:lnTo>
                    <a:pt x="5" y="46"/>
                  </a:lnTo>
                  <a:lnTo>
                    <a:pt x="50" y="46"/>
                  </a:lnTo>
                  <a:lnTo>
                    <a:pt x="73" y="46"/>
                  </a:lnTo>
                  <a:lnTo>
                    <a:pt x="94" y="46"/>
                  </a:lnTo>
                  <a:lnTo>
                    <a:pt x="102" y="46"/>
                  </a:lnTo>
                  <a:lnTo>
                    <a:pt x="139" y="44"/>
                  </a:lnTo>
                  <a:lnTo>
                    <a:pt x="154" y="44"/>
                  </a:lnTo>
                  <a:lnTo>
                    <a:pt x="183" y="44"/>
                  </a:lnTo>
                  <a:lnTo>
                    <a:pt x="205" y="43"/>
                  </a:lnTo>
                  <a:lnTo>
                    <a:pt x="229" y="43"/>
                  </a:lnTo>
                  <a:lnTo>
                    <a:pt x="234" y="43"/>
                  </a:lnTo>
                  <a:lnTo>
                    <a:pt x="274" y="40"/>
                  </a:lnTo>
                  <a:lnTo>
                    <a:pt x="277" y="40"/>
                  </a:lnTo>
                  <a:close/>
                </a:path>
              </a:pathLst>
            </a:custGeom>
            <a:solidFill>
              <a:srgbClr val="CC3300"/>
            </a:solidFill>
            <a:ln w="0">
              <a:solidFill>
                <a:schemeClr val="tx1"/>
              </a:solidFill>
              <a:round/>
              <a:headEnd/>
              <a:tailEnd/>
            </a:ln>
          </p:spPr>
          <p:txBody>
            <a:bodyPr/>
            <a:lstStyle/>
            <a:p>
              <a:endParaRPr lang="en-US"/>
            </a:p>
          </p:txBody>
        </p:sp>
        <p:sp>
          <p:nvSpPr>
            <p:cNvPr id="7208" name="Freeform 37" descr="Large confetti"/>
            <p:cNvSpPr>
              <a:spLocks/>
            </p:cNvSpPr>
            <p:nvPr/>
          </p:nvSpPr>
          <p:spPr bwMode="auto">
            <a:xfrm>
              <a:off x="2147" y="1491"/>
              <a:ext cx="505" cy="327"/>
            </a:xfrm>
            <a:custGeom>
              <a:avLst/>
              <a:gdLst>
                <a:gd name="T0" fmla="*/ 103823 w 1244"/>
                <a:gd name="T1" fmla="*/ 148514 h 932"/>
                <a:gd name="T2" fmla="*/ 131063 w 1244"/>
                <a:gd name="T3" fmla="*/ 149324 h 932"/>
                <a:gd name="T4" fmla="*/ 131956 w 1244"/>
                <a:gd name="T5" fmla="*/ 149486 h 932"/>
                <a:gd name="T6" fmla="*/ 150265 w 1244"/>
                <a:gd name="T7" fmla="*/ 149972 h 932"/>
                <a:gd name="T8" fmla="*/ 160759 w 1244"/>
                <a:gd name="T9" fmla="*/ 149972 h 932"/>
                <a:gd name="T10" fmla="*/ 178174 w 1244"/>
                <a:gd name="T11" fmla="*/ 150458 h 932"/>
                <a:gd name="T12" fmla="*/ 196706 w 1244"/>
                <a:gd name="T13" fmla="*/ 150620 h 932"/>
                <a:gd name="T14" fmla="*/ 210549 w 1244"/>
                <a:gd name="T15" fmla="*/ 150620 h 932"/>
                <a:gd name="T16" fmla="*/ 224169 w 1244"/>
                <a:gd name="T17" fmla="*/ 150944 h 932"/>
                <a:gd name="T18" fmla="*/ 225285 w 1244"/>
                <a:gd name="T19" fmla="*/ 150944 h 932"/>
                <a:gd name="T20" fmla="*/ 252302 w 1244"/>
                <a:gd name="T21" fmla="*/ 150620 h 932"/>
                <a:gd name="T22" fmla="*/ 261679 w 1244"/>
                <a:gd name="T23" fmla="*/ 150620 h 932"/>
                <a:gd name="T24" fmla="*/ 277755 w 1244"/>
                <a:gd name="T25" fmla="*/ 150458 h 932"/>
                <a:gd name="T26" fmla="*/ 277309 w 1244"/>
                <a:gd name="T27" fmla="*/ 146247 h 932"/>
                <a:gd name="T28" fmla="*/ 271057 w 1244"/>
                <a:gd name="T29" fmla="*/ 123735 h 932"/>
                <a:gd name="T30" fmla="*/ 269271 w 1244"/>
                <a:gd name="T31" fmla="*/ 117581 h 932"/>
                <a:gd name="T32" fmla="*/ 269494 w 1244"/>
                <a:gd name="T33" fmla="*/ 105920 h 932"/>
                <a:gd name="T34" fmla="*/ 266815 w 1244"/>
                <a:gd name="T35" fmla="*/ 92801 h 932"/>
                <a:gd name="T36" fmla="*/ 267038 w 1244"/>
                <a:gd name="T37" fmla="*/ 88590 h 932"/>
                <a:gd name="T38" fmla="*/ 267038 w 1244"/>
                <a:gd name="T39" fmla="*/ 84055 h 932"/>
                <a:gd name="T40" fmla="*/ 266591 w 1244"/>
                <a:gd name="T41" fmla="*/ 82274 h 932"/>
                <a:gd name="T42" fmla="*/ 266145 w 1244"/>
                <a:gd name="T43" fmla="*/ 76282 h 932"/>
                <a:gd name="T44" fmla="*/ 264805 w 1244"/>
                <a:gd name="T45" fmla="*/ 68184 h 932"/>
                <a:gd name="T46" fmla="*/ 256098 w 1244"/>
                <a:gd name="T47" fmla="*/ 45024 h 932"/>
                <a:gd name="T48" fmla="*/ 255428 w 1244"/>
                <a:gd name="T49" fmla="*/ 43566 h 932"/>
                <a:gd name="T50" fmla="*/ 255651 w 1244"/>
                <a:gd name="T51" fmla="*/ 32877 h 932"/>
                <a:gd name="T52" fmla="*/ 253418 w 1244"/>
                <a:gd name="T53" fmla="*/ 12147 h 932"/>
                <a:gd name="T54" fmla="*/ 252079 w 1244"/>
                <a:gd name="T55" fmla="*/ 5668 h 932"/>
                <a:gd name="T56" fmla="*/ 189115 w 1244"/>
                <a:gd name="T57" fmla="*/ 5668 h 932"/>
                <a:gd name="T58" fmla="*/ 146916 w 1244"/>
                <a:gd name="T59" fmla="*/ 5021 h 932"/>
                <a:gd name="T60" fmla="*/ 100028 w 1244"/>
                <a:gd name="T61" fmla="*/ 3887 h 932"/>
                <a:gd name="T62" fmla="*/ 48674 w 1244"/>
                <a:gd name="T63" fmla="*/ 2106 h 932"/>
                <a:gd name="T64" fmla="*/ 8708 w 1244"/>
                <a:gd name="T65" fmla="*/ 11661 h 932"/>
                <a:gd name="T66" fmla="*/ 8038 w 1244"/>
                <a:gd name="T67" fmla="*/ 17168 h 932"/>
                <a:gd name="T68" fmla="*/ 7815 w 1244"/>
                <a:gd name="T69" fmla="*/ 23322 h 932"/>
                <a:gd name="T70" fmla="*/ 6921 w 1244"/>
                <a:gd name="T71" fmla="*/ 41137 h 932"/>
                <a:gd name="T72" fmla="*/ 6252 w 1244"/>
                <a:gd name="T73" fmla="*/ 47292 h 932"/>
                <a:gd name="T74" fmla="*/ 5582 w 1244"/>
                <a:gd name="T75" fmla="*/ 58791 h 932"/>
                <a:gd name="T76" fmla="*/ 4242 w 1244"/>
                <a:gd name="T77" fmla="*/ 76444 h 932"/>
                <a:gd name="T78" fmla="*/ 3572 w 1244"/>
                <a:gd name="T79" fmla="*/ 88429 h 932"/>
                <a:gd name="T80" fmla="*/ 2009 w 1244"/>
                <a:gd name="T81" fmla="*/ 111102 h 932"/>
                <a:gd name="T82" fmla="*/ 1563 w 1244"/>
                <a:gd name="T83" fmla="*/ 118067 h 932"/>
                <a:gd name="T84" fmla="*/ 670 w 1244"/>
                <a:gd name="T85" fmla="*/ 129727 h 932"/>
                <a:gd name="T86" fmla="*/ 0 w 1244"/>
                <a:gd name="T87" fmla="*/ 144466 h 932"/>
                <a:gd name="T88" fmla="*/ 15406 w 1244"/>
                <a:gd name="T89" fmla="*/ 145113 h 932"/>
                <a:gd name="T90" fmla="*/ 40860 w 1244"/>
                <a:gd name="T91" fmla="*/ 146247 h 932"/>
                <a:gd name="T92" fmla="*/ 71225 w 1244"/>
                <a:gd name="T93" fmla="*/ 147705 h 9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4"/>
                <a:gd name="T142" fmla="*/ 0 h 932"/>
                <a:gd name="T143" fmla="*/ 1244 w 1244"/>
                <a:gd name="T144" fmla="*/ 932 h 9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4" h="932">
                  <a:moveTo>
                    <a:pt x="339" y="912"/>
                  </a:moveTo>
                  <a:lnTo>
                    <a:pt x="465" y="917"/>
                  </a:lnTo>
                  <a:lnTo>
                    <a:pt x="485" y="919"/>
                  </a:lnTo>
                  <a:lnTo>
                    <a:pt x="587" y="922"/>
                  </a:lnTo>
                  <a:lnTo>
                    <a:pt x="589" y="922"/>
                  </a:lnTo>
                  <a:lnTo>
                    <a:pt x="591" y="923"/>
                  </a:lnTo>
                  <a:lnTo>
                    <a:pt x="672" y="925"/>
                  </a:lnTo>
                  <a:lnTo>
                    <a:pt x="673" y="926"/>
                  </a:lnTo>
                  <a:lnTo>
                    <a:pt x="692" y="926"/>
                  </a:lnTo>
                  <a:lnTo>
                    <a:pt x="720" y="926"/>
                  </a:lnTo>
                  <a:lnTo>
                    <a:pt x="735" y="927"/>
                  </a:lnTo>
                  <a:lnTo>
                    <a:pt x="798" y="929"/>
                  </a:lnTo>
                  <a:lnTo>
                    <a:pt x="839" y="929"/>
                  </a:lnTo>
                  <a:lnTo>
                    <a:pt x="881" y="930"/>
                  </a:lnTo>
                  <a:lnTo>
                    <a:pt x="884" y="930"/>
                  </a:lnTo>
                  <a:lnTo>
                    <a:pt x="943" y="930"/>
                  </a:lnTo>
                  <a:lnTo>
                    <a:pt x="964" y="932"/>
                  </a:lnTo>
                  <a:lnTo>
                    <a:pt x="1004" y="932"/>
                  </a:lnTo>
                  <a:lnTo>
                    <a:pt x="1006" y="932"/>
                  </a:lnTo>
                  <a:lnTo>
                    <a:pt x="1009" y="932"/>
                  </a:lnTo>
                  <a:lnTo>
                    <a:pt x="1089" y="932"/>
                  </a:lnTo>
                  <a:lnTo>
                    <a:pt x="1130" y="930"/>
                  </a:lnTo>
                  <a:lnTo>
                    <a:pt x="1134" y="930"/>
                  </a:lnTo>
                  <a:lnTo>
                    <a:pt x="1172" y="930"/>
                  </a:lnTo>
                  <a:lnTo>
                    <a:pt x="1214" y="929"/>
                  </a:lnTo>
                  <a:lnTo>
                    <a:pt x="1244" y="929"/>
                  </a:lnTo>
                  <a:lnTo>
                    <a:pt x="1242" y="910"/>
                  </a:lnTo>
                  <a:lnTo>
                    <a:pt x="1242" y="903"/>
                  </a:lnTo>
                  <a:lnTo>
                    <a:pt x="1233" y="808"/>
                  </a:lnTo>
                  <a:lnTo>
                    <a:pt x="1214" y="764"/>
                  </a:lnTo>
                  <a:lnTo>
                    <a:pt x="1207" y="727"/>
                  </a:lnTo>
                  <a:lnTo>
                    <a:pt x="1206" y="726"/>
                  </a:lnTo>
                  <a:lnTo>
                    <a:pt x="1203" y="726"/>
                  </a:lnTo>
                  <a:lnTo>
                    <a:pt x="1207" y="654"/>
                  </a:lnTo>
                  <a:lnTo>
                    <a:pt x="1199" y="617"/>
                  </a:lnTo>
                  <a:lnTo>
                    <a:pt x="1195" y="573"/>
                  </a:lnTo>
                  <a:lnTo>
                    <a:pt x="1196" y="563"/>
                  </a:lnTo>
                  <a:lnTo>
                    <a:pt x="1196" y="547"/>
                  </a:lnTo>
                  <a:lnTo>
                    <a:pt x="1194" y="522"/>
                  </a:lnTo>
                  <a:lnTo>
                    <a:pt x="1196" y="519"/>
                  </a:lnTo>
                  <a:lnTo>
                    <a:pt x="1192" y="510"/>
                  </a:lnTo>
                  <a:lnTo>
                    <a:pt x="1194" y="508"/>
                  </a:lnTo>
                  <a:lnTo>
                    <a:pt x="1193" y="471"/>
                  </a:lnTo>
                  <a:lnTo>
                    <a:pt x="1192" y="471"/>
                  </a:lnTo>
                  <a:lnTo>
                    <a:pt x="1188" y="437"/>
                  </a:lnTo>
                  <a:lnTo>
                    <a:pt x="1186" y="421"/>
                  </a:lnTo>
                  <a:lnTo>
                    <a:pt x="1164" y="361"/>
                  </a:lnTo>
                  <a:lnTo>
                    <a:pt x="1147" y="278"/>
                  </a:lnTo>
                  <a:lnTo>
                    <a:pt x="1144" y="275"/>
                  </a:lnTo>
                  <a:lnTo>
                    <a:pt x="1144" y="269"/>
                  </a:lnTo>
                  <a:lnTo>
                    <a:pt x="1147" y="265"/>
                  </a:lnTo>
                  <a:lnTo>
                    <a:pt x="1145" y="203"/>
                  </a:lnTo>
                  <a:lnTo>
                    <a:pt x="1140" y="167"/>
                  </a:lnTo>
                  <a:lnTo>
                    <a:pt x="1135" y="75"/>
                  </a:lnTo>
                  <a:lnTo>
                    <a:pt x="1137" y="71"/>
                  </a:lnTo>
                  <a:lnTo>
                    <a:pt x="1129" y="35"/>
                  </a:lnTo>
                  <a:lnTo>
                    <a:pt x="1014" y="35"/>
                  </a:lnTo>
                  <a:lnTo>
                    <a:pt x="847" y="35"/>
                  </a:lnTo>
                  <a:lnTo>
                    <a:pt x="762" y="34"/>
                  </a:lnTo>
                  <a:lnTo>
                    <a:pt x="658" y="31"/>
                  </a:lnTo>
                  <a:lnTo>
                    <a:pt x="469" y="25"/>
                  </a:lnTo>
                  <a:lnTo>
                    <a:pt x="448" y="24"/>
                  </a:lnTo>
                  <a:lnTo>
                    <a:pt x="364" y="20"/>
                  </a:lnTo>
                  <a:lnTo>
                    <a:pt x="218" y="13"/>
                  </a:lnTo>
                  <a:lnTo>
                    <a:pt x="42" y="0"/>
                  </a:lnTo>
                  <a:lnTo>
                    <a:pt x="39" y="72"/>
                  </a:lnTo>
                  <a:lnTo>
                    <a:pt x="37" y="96"/>
                  </a:lnTo>
                  <a:lnTo>
                    <a:pt x="36" y="106"/>
                  </a:lnTo>
                  <a:lnTo>
                    <a:pt x="36" y="109"/>
                  </a:lnTo>
                  <a:lnTo>
                    <a:pt x="35" y="144"/>
                  </a:lnTo>
                  <a:lnTo>
                    <a:pt x="34" y="177"/>
                  </a:lnTo>
                  <a:lnTo>
                    <a:pt x="31" y="254"/>
                  </a:lnTo>
                  <a:lnTo>
                    <a:pt x="28" y="291"/>
                  </a:lnTo>
                  <a:lnTo>
                    <a:pt x="28" y="292"/>
                  </a:lnTo>
                  <a:lnTo>
                    <a:pt x="27" y="326"/>
                  </a:lnTo>
                  <a:lnTo>
                    <a:pt x="25" y="363"/>
                  </a:lnTo>
                  <a:lnTo>
                    <a:pt x="20" y="466"/>
                  </a:lnTo>
                  <a:lnTo>
                    <a:pt x="19" y="472"/>
                  </a:lnTo>
                  <a:lnTo>
                    <a:pt x="19" y="485"/>
                  </a:lnTo>
                  <a:lnTo>
                    <a:pt x="16" y="546"/>
                  </a:lnTo>
                  <a:lnTo>
                    <a:pt x="11" y="655"/>
                  </a:lnTo>
                  <a:lnTo>
                    <a:pt x="9" y="686"/>
                  </a:lnTo>
                  <a:lnTo>
                    <a:pt x="8" y="716"/>
                  </a:lnTo>
                  <a:lnTo>
                    <a:pt x="7" y="729"/>
                  </a:lnTo>
                  <a:lnTo>
                    <a:pt x="4" y="793"/>
                  </a:lnTo>
                  <a:lnTo>
                    <a:pt x="3" y="801"/>
                  </a:lnTo>
                  <a:lnTo>
                    <a:pt x="2" y="847"/>
                  </a:lnTo>
                  <a:lnTo>
                    <a:pt x="0" y="892"/>
                  </a:lnTo>
                  <a:lnTo>
                    <a:pt x="7" y="892"/>
                  </a:lnTo>
                  <a:lnTo>
                    <a:pt x="69" y="896"/>
                  </a:lnTo>
                  <a:lnTo>
                    <a:pt x="173" y="903"/>
                  </a:lnTo>
                  <a:lnTo>
                    <a:pt x="183" y="903"/>
                  </a:lnTo>
                  <a:lnTo>
                    <a:pt x="257" y="908"/>
                  </a:lnTo>
                  <a:lnTo>
                    <a:pt x="319" y="912"/>
                  </a:lnTo>
                  <a:lnTo>
                    <a:pt x="339" y="912"/>
                  </a:lnTo>
                  <a:close/>
                </a:path>
              </a:pathLst>
            </a:custGeom>
            <a:pattFill prst="lgConfetti">
              <a:fgClr>
                <a:srgbClr val="CC3300"/>
              </a:fgClr>
              <a:bgClr>
                <a:srgbClr val="FFFFFF"/>
              </a:bgClr>
            </a:pattFill>
            <a:ln w="0">
              <a:solidFill>
                <a:schemeClr val="tx1"/>
              </a:solidFill>
              <a:round/>
              <a:headEnd/>
              <a:tailEnd/>
            </a:ln>
          </p:spPr>
          <p:txBody>
            <a:bodyPr/>
            <a:lstStyle/>
            <a:p>
              <a:endParaRPr lang="en-US"/>
            </a:p>
          </p:txBody>
        </p:sp>
        <p:sp>
          <p:nvSpPr>
            <p:cNvPr id="7209" name="Freeform 38"/>
            <p:cNvSpPr>
              <a:spLocks/>
            </p:cNvSpPr>
            <p:nvPr/>
          </p:nvSpPr>
          <p:spPr bwMode="auto">
            <a:xfrm>
              <a:off x="2118" y="2109"/>
              <a:ext cx="635" cy="326"/>
            </a:xfrm>
            <a:custGeom>
              <a:avLst/>
              <a:gdLst>
                <a:gd name="T0" fmla="*/ 205758 w 1563"/>
                <a:gd name="T1" fmla="*/ 149605 h 932"/>
                <a:gd name="T2" fmla="*/ 193457 w 1563"/>
                <a:gd name="T3" fmla="*/ 149605 h 932"/>
                <a:gd name="T4" fmla="*/ 175342 w 1563"/>
                <a:gd name="T5" fmla="*/ 149444 h 932"/>
                <a:gd name="T6" fmla="*/ 152977 w 1563"/>
                <a:gd name="T7" fmla="*/ 148962 h 932"/>
                <a:gd name="T8" fmla="*/ 137545 w 1563"/>
                <a:gd name="T9" fmla="*/ 148801 h 932"/>
                <a:gd name="T10" fmla="*/ 129493 w 1563"/>
                <a:gd name="T11" fmla="*/ 148479 h 932"/>
                <a:gd name="T12" fmla="*/ 106681 w 1563"/>
                <a:gd name="T13" fmla="*/ 147835 h 932"/>
                <a:gd name="T14" fmla="*/ 77383 w 1563"/>
                <a:gd name="T15" fmla="*/ 146870 h 932"/>
                <a:gd name="T16" fmla="*/ 78501 w 1563"/>
                <a:gd name="T17" fmla="*/ 122901 h 932"/>
                <a:gd name="T18" fmla="*/ 79172 w 1563"/>
                <a:gd name="T19" fmla="*/ 111158 h 932"/>
                <a:gd name="T20" fmla="*/ 56583 w 1563"/>
                <a:gd name="T21" fmla="*/ 98128 h 932"/>
                <a:gd name="T22" fmla="*/ 19010 w 1563"/>
                <a:gd name="T23" fmla="*/ 96519 h 932"/>
                <a:gd name="T24" fmla="*/ 223 w 1563"/>
                <a:gd name="T25" fmla="*/ 89602 h 932"/>
                <a:gd name="T26" fmla="*/ 1565 w 1563"/>
                <a:gd name="T27" fmla="*/ 71585 h 932"/>
                <a:gd name="T28" fmla="*/ 2237 w 1563"/>
                <a:gd name="T29" fmla="*/ 62255 h 932"/>
                <a:gd name="T30" fmla="*/ 3355 w 1563"/>
                <a:gd name="T31" fmla="*/ 47616 h 932"/>
                <a:gd name="T32" fmla="*/ 5144 w 1563"/>
                <a:gd name="T33" fmla="*/ 19304 h 932"/>
                <a:gd name="T34" fmla="*/ 6262 w 1563"/>
                <a:gd name="T35" fmla="*/ 0 h 932"/>
                <a:gd name="T36" fmla="*/ 27509 w 1563"/>
                <a:gd name="T37" fmla="*/ 965 h 932"/>
                <a:gd name="T38" fmla="*/ 47190 w 1563"/>
                <a:gd name="T39" fmla="*/ 2091 h 932"/>
                <a:gd name="T40" fmla="*/ 55241 w 1563"/>
                <a:gd name="T41" fmla="*/ 2252 h 932"/>
                <a:gd name="T42" fmla="*/ 82750 w 1563"/>
                <a:gd name="T43" fmla="*/ 3378 h 932"/>
                <a:gd name="T44" fmla="*/ 115627 w 1563"/>
                <a:gd name="T45" fmla="*/ 4504 h 932"/>
                <a:gd name="T46" fmla="*/ 155660 w 1563"/>
                <a:gd name="T47" fmla="*/ 5470 h 932"/>
                <a:gd name="T48" fmla="*/ 221637 w 1563"/>
                <a:gd name="T49" fmla="*/ 6435 h 932"/>
                <a:gd name="T50" fmla="*/ 231254 w 1563"/>
                <a:gd name="T51" fmla="*/ 12387 h 932"/>
                <a:gd name="T52" fmla="*/ 246015 w 1563"/>
                <a:gd name="T53" fmla="*/ 13030 h 932"/>
                <a:gd name="T54" fmla="*/ 260328 w 1563"/>
                <a:gd name="T55" fmla="*/ 13030 h 932"/>
                <a:gd name="T56" fmla="*/ 273748 w 1563"/>
                <a:gd name="T57" fmla="*/ 15765 h 932"/>
                <a:gd name="T58" fmla="*/ 287614 w 1563"/>
                <a:gd name="T59" fmla="*/ 20108 h 932"/>
                <a:gd name="T60" fmla="*/ 298796 w 1563"/>
                <a:gd name="T61" fmla="*/ 29921 h 932"/>
                <a:gd name="T62" fmla="*/ 306400 w 1563"/>
                <a:gd name="T63" fmla="*/ 41503 h 932"/>
                <a:gd name="T64" fmla="*/ 308413 w 1563"/>
                <a:gd name="T65" fmla="*/ 47616 h 932"/>
                <a:gd name="T66" fmla="*/ 312215 w 1563"/>
                <a:gd name="T67" fmla="*/ 53568 h 932"/>
                <a:gd name="T68" fmla="*/ 316241 w 1563"/>
                <a:gd name="T69" fmla="*/ 65472 h 932"/>
                <a:gd name="T70" fmla="*/ 320267 w 1563"/>
                <a:gd name="T71" fmla="*/ 75446 h 932"/>
                <a:gd name="T72" fmla="*/ 320267 w 1563"/>
                <a:gd name="T73" fmla="*/ 78663 h 932"/>
                <a:gd name="T74" fmla="*/ 323845 w 1563"/>
                <a:gd name="T75" fmla="*/ 89120 h 932"/>
                <a:gd name="T76" fmla="*/ 325858 w 1563"/>
                <a:gd name="T77" fmla="*/ 93141 h 932"/>
                <a:gd name="T78" fmla="*/ 325410 w 1563"/>
                <a:gd name="T79" fmla="*/ 98128 h 932"/>
                <a:gd name="T80" fmla="*/ 326082 w 1563"/>
                <a:gd name="T81" fmla="*/ 101024 h 932"/>
                <a:gd name="T82" fmla="*/ 327871 w 1563"/>
                <a:gd name="T83" fmla="*/ 107297 h 932"/>
                <a:gd name="T84" fmla="*/ 331225 w 1563"/>
                <a:gd name="T85" fmla="*/ 120006 h 932"/>
                <a:gd name="T86" fmla="*/ 331225 w 1563"/>
                <a:gd name="T87" fmla="*/ 123867 h 932"/>
                <a:gd name="T88" fmla="*/ 336593 w 1563"/>
                <a:gd name="T89" fmla="*/ 133840 h 932"/>
                <a:gd name="T90" fmla="*/ 341737 w 1563"/>
                <a:gd name="T91" fmla="*/ 136897 h 932"/>
                <a:gd name="T92" fmla="*/ 348447 w 1563"/>
                <a:gd name="T93" fmla="*/ 148801 h 932"/>
                <a:gd name="T94" fmla="*/ 321832 w 1563"/>
                <a:gd name="T95" fmla="*/ 149123 h 932"/>
                <a:gd name="T96" fmla="*/ 311992 w 1563"/>
                <a:gd name="T97" fmla="*/ 149444 h 932"/>
                <a:gd name="T98" fmla="*/ 303046 w 1563"/>
                <a:gd name="T99" fmla="*/ 149444 h 932"/>
                <a:gd name="T100" fmla="*/ 289403 w 1563"/>
                <a:gd name="T101" fmla="*/ 149605 h 932"/>
                <a:gd name="T102" fmla="*/ 276208 w 1563"/>
                <a:gd name="T103" fmla="*/ 149605 h 932"/>
                <a:gd name="T104" fmla="*/ 266367 w 1563"/>
                <a:gd name="T105" fmla="*/ 149927 h 932"/>
                <a:gd name="T106" fmla="*/ 246015 w 1563"/>
                <a:gd name="T107" fmla="*/ 149927 h 932"/>
                <a:gd name="T108" fmla="*/ 235951 w 1563"/>
                <a:gd name="T109" fmla="*/ 149927 h 932"/>
                <a:gd name="T110" fmla="*/ 220742 w 1563"/>
                <a:gd name="T111" fmla="*/ 149927 h 932"/>
                <a:gd name="T112" fmla="*/ 211573 w 1563"/>
                <a:gd name="T113" fmla="*/ 149605 h 9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63"/>
                <a:gd name="T172" fmla="*/ 0 h 932"/>
                <a:gd name="T173" fmla="*/ 1563 w 1563"/>
                <a:gd name="T174" fmla="*/ 932 h 9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63" h="932">
                  <a:moveTo>
                    <a:pt x="946" y="930"/>
                  </a:moveTo>
                  <a:lnTo>
                    <a:pt x="943" y="930"/>
                  </a:lnTo>
                  <a:lnTo>
                    <a:pt x="920" y="930"/>
                  </a:lnTo>
                  <a:lnTo>
                    <a:pt x="886" y="930"/>
                  </a:lnTo>
                  <a:lnTo>
                    <a:pt x="874" y="930"/>
                  </a:lnTo>
                  <a:lnTo>
                    <a:pt x="865" y="930"/>
                  </a:lnTo>
                  <a:lnTo>
                    <a:pt x="841" y="930"/>
                  </a:lnTo>
                  <a:lnTo>
                    <a:pt x="830" y="929"/>
                  </a:lnTo>
                  <a:lnTo>
                    <a:pt x="784" y="929"/>
                  </a:lnTo>
                  <a:lnTo>
                    <a:pt x="750" y="927"/>
                  </a:lnTo>
                  <a:lnTo>
                    <a:pt x="693" y="926"/>
                  </a:lnTo>
                  <a:lnTo>
                    <a:pt x="684" y="926"/>
                  </a:lnTo>
                  <a:lnTo>
                    <a:pt x="682" y="926"/>
                  </a:lnTo>
                  <a:lnTo>
                    <a:pt x="649" y="926"/>
                  </a:lnTo>
                  <a:lnTo>
                    <a:pt x="615" y="925"/>
                  </a:lnTo>
                  <a:lnTo>
                    <a:pt x="583" y="923"/>
                  </a:lnTo>
                  <a:lnTo>
                    <a:pt x="581" y="923"/>
                  </a:lnTo>
                  <a:lnTo>
                    <a:pt x="579" y="923"/>
                  </a:lnTo>
                  <a:lnTo>
                    <a:pt x="559" y="922"/>
                  </a:lnTo>
                  <a:lnTo>
                    <a:pt x="513" y="920"/>
                  </a:lnTo>
                  <a:lnTo>
                    <a:pt x="477" y="919"/>
                  </a:lnTo>
                  <a:lnTo>
                    <a:pt x="468" y="919"/>
                  </a:lnTo>
                  <a:lnTo>
                    <a:pt x="461" y="919"/>
                  </a:lnTo>
                  <a:lnTo>
                    <a:pt x="346" y="913"/>
                  </a:lnTo>
                  <a:lnTo>
                    <a:pt x="349" y="810"/>
                  </a:lnTo>
                  <a:lnTo>
                    <a:pt x="351" y="783"/>
                  </a:lnTo>
                  <a:lnTo>
                    <a:pt x="351" y="764"/>
                  </a:lnTo>
                  <a:lnTo>
                    <a:pt x="352" y="728"/>
                  </a:lnTo>
                  <a:lnTo>
                    <a:pt x="353" y="706"/>
                  </a:lnTo>
                  <a:lnTo>
                    <a:pt x="354" y="691"/>
                  </a:lnTo>
                  <a:lnTo>
                    <a:pt x="356" y="615"/>
                  </a:lnTo>
                  <a:lnTo>
                    <a:pt x="255" y="610"/>
                  </a:lnTo>
                  <a:lnTo>
                    <a:pt x="253" y="610"/>
                  </a:lnTo>
                  <a:lnTo>
                    <a:pt x="249" y="610"/>
                  </a:lnTo>
                  <a:lnTo>
                    <a:pt x="119" y="601"/>
                  </a:lnTo>
                  <a:lnTo>
                    <a:pt x="85" y="600"/>
                  </a:lnTo>
                  <a:lnTo>
                    <a:pt x="76" y="598"/>
                  </a:lnTo>
                  <a:lnTo>
                    <a:pt x="0" y="593"/>
                  </a:lnTo>
                  <a:lnTo>
                    <a:pt x="1" y="557"/>
                  </a:lnTo>
                  <a:lnTo>
                    <a:pt x="4" y="503"/>
                  </a:lnTo>
                  <a:lnTo>
                    <a:pt x="5" y="476"/>
                  </a:lnTo>
                  <a:lnTo>
                    <a:pt x="7" y="445"/>
                  </a:lnTo>
                  <a:lnTo>
                    <a:pt x="8" y="427"/>
                  </a:lnTo>
                  <a:lnTo>
                    <a:pt x="9" y="408"/>
                  </a:lnTo>
                  <a:lnTo>
                    <a:pt x="10" y="387"/>
                  </a:lnTo>
                  <a:lnTo>
                    <a:pt x="10" y="372"/>
                  </a:lnTo>
                  <a:lnTo>
                    <a:pt x="12" y="333"/>
                  </a:lnTo>
                  <a:lnTo>
                    <a:pt x="15" y="296"/>
                  </a:lnTo>
                  <a:lnTo>
                    <a:pt x="16" y="259"/>
                  </a:lnTo>
                  <a:lnTo>
                    <a:pt x="18" y="223"/>
                  </a:lnTo>
                  <a:lnTo>
                    <a:pt x="23" y="120"/>
                  </a:lnTo>
                  <a:lnTo>
                    <a:pt x="26" y="54"/>
                  </a:lnTo>
                  <a:lnTo>
                    <a:pt x="27" y="14"/>
                  </a:lnTo>
                  <a:lnTo>
                    <a:pt x="28" y="0"/>
                  </a:lnTo>
                  <a:lnTo>
                    <a:pt x="35" y="0"/>
                  </a:lnTo>
                  <a:lnTo>
                    <a:pt x="37" y="0"/>
                  </a:lnTo>
                  <a:lnTo>
                    <a:pt x="123" y="6"/>
                  </a:lnTo>
                  <a:lnTo>
                    <a:pt x="168" y="8"/>
                  </a:lnTo>
                  <a:lnTo>
                    <a:pt x="173" y="10"/>
                  </a:lnTo>
                  <a:lnTo>
                    <a:pt x="211" y="13"/>
                  </a:lnTo>
                  <a:lnTo>
                    <a:pt x="232" y="14"/>
                  </a:lnTo>
                  <a:lnTo>
                    <a:pt x="236" y="14"/>
                  </a:lnTo>
                  <a:lnTo>
                    <a:pt x="247" y="14"/>
                  </a:lnTo>
                  <a:lnTo>
                    <a:pt x="301" y="18"/>
                  </a:lnTo>
                  <a:lnTo>
                    <a:pt x="340" y="20"/>
                  </a:lnTo>
                  <a:lnTo>
                    <a:pt x="370" y="21"/>
                  </a:lnTo>
                  <a:lnTo>
                    <a:pt x="427" y="25"/>
                  </a:lnTo>
                  <a:lnTo>
                    <a:pt x="440" y="25"/>
                  </a:lnTo>
                  <a:lnTo>
                    <a:pt x="517" y="28"/>
                  </a:lnTo>
                  <a:lnTo>
                    <a:pt x="587" y="31"/>
                  </a:lnTo>
                  <a:lnTo>
                    <a:pt x="644" y="33"/>
                  </a:lnTo>
                  <a:lnTo>
                    <a:pt x="696" y="34"/>
                  </a:lnTo>
                  <a:lnTo>
                    <a:pt x="811" y="37"/>
                  </a:lnTo>
                  <a:lnTo>
                    <a:pt x="860" y="38"/>
                  </a:lnTo>
                  <a:lnTo>
                    <a:pt x="991" y="40"/>
                  </a:lnTo>
                  <a:lnTo>
                    <a:pt x="1012" y="67"/>
                  </a:lnTo>
                  <a:lnTo>
                    <a:pt x="1024" y="74"/>
                  </a:lnTo>
                  <a:lnTo>
                    <a:pt x="1034" y="77"/>
                  </a:lnTo>
                  <a:lnTo>
                    <a:pt x="1051" y="86"/>
                  </a:lnTo>
                  <a:lnTo>
                    <a:pt x="1078" y="109"/>
                  </a:lnTo>
                  <a:lnTo>
                    <a:pt x="1100" y="81"/>
                  </a:lnTo>
                  <a:lnTo>
                    <a:pt x="1140" y="84"/>
                  </a:lnTo>
                  <a:lnTo>
                    <a:pt x="1145" y="84"/>
                  </a:lnTo>
                  <a:lnTo>
                    <a:pt x="1164" y="81"/>
                  </a:lnTo>
                  <a:lnTo>
                    <a:pt x="1167" y="82"/>
                  </a:lnTo>
                  <a:lnTo>
                    <a:pt x="1208" y="81"/>
                  </a:lnTo>
                  <a:lnTo>
                    <a:pt x="1224" y="98"/>
                  </a:lnTo>
                  <a:lnTo>
                    <a:pt x="1230" y="106"/>
                  </a:lnTo>
                  <a:lnTo>
                    <a:pt x="1249" y="109"/>
                  </a:lnTo>
                  <a:lnTo>
                    <a:pt x="1286" y="125"/>
                  </a:lnTo>
                  <a:lnTo>
                    <a:pt x="1303" y="149"/>
                  </a:lnTo>
                  <a:lnTo>
                    <a:pt x="1316" y="179"/>
                  </a:lnTo>
                  <a:lnTo>
                    <a:pt x="1336" y="186"/>
                  </a:lnTo>
                  <a:lnTo>
                    <a:pt x="1350" y="189"/>
                  </a:lnTo>
                  <a:lnTo>
                    <a:pt x="1366" y="251"/>
                  </a:lnTo>
                  <a:lnTo>
                    <a:pt x="1370" y="258"/>
                  </a:lnTo>
                  <a:lnTo>
                    <a:pt x="1370" y="261"/>
                  </a:lnTo>
                  <a:lnTo>
                    <a:pt x="1366" y="269"/>
                  </a:lnTo>
                  <a:lnTo>
                    <a:pt x="1379" y="296"/>
                  </a:lnTo>
                  <a:lnTo>
                    <a:pt x="1382" y="319"/>
                  </a:lnTo>
                  <a:lnTo>
                    <a:pt x="1387" y="333"/>
                  </a:lnTo>
                  <a:lnTo>
                    <a:pt x="1396" y="333"/>
                  </a:lnTo>
                  <a:lnTo>
                    <a:pt x="1406" y="372"/>
                  </a:lnTo>
                  <a:lnTo>
                    <a:pt x="1408" y="374"/>
                  </a:lnTo>
                  <a:lnTo>
                    <a:pt x="1414" y="407"/>
                  </a:lnTo>
                  <a:lnTo>
                    <a:pt x="1409" y="427"/>
                  </a:lnTo>
                  <a:lnTo>
                    <a:pt x="1411" y="444"/>
                  </a:lnTo>
                  <a:lnTo>
                    <a:pt x="1432" y="469"/>
                  </a:lnTo>
                  <a:lnTo>
                    <a:pt x="1432" y="478"/>
                  </a:lnTo>
                  <a:lnTo>
                    <a:pt x="1431" y="481"/>
                  </a:lnTo>
                  <a:lnTo>
                    <a:pt x="1432" y="489"/>
                  </a:lnTo>
                  <a:lnTo>
                    <a:pt x="1443" y="512"/>
                  </a:lnTo>
                  <a:lnTo>
                    <a:pt x="1455" y="543"/>
                  </a:lnTo>
                  <a:lnTo>
                    <a:pt x="1448" y="554"/>
                  </a:lnTo>
                  <a:lnTo>
                    <a:pt x="1447" y="573"/>
                  </a:lnTo>
                  <a:lnTo>
                    <a:pt x="1455" y="573"/>
                  </a:lnTo>
                  <a:lnTo>
                    <a:pt x="1457" y="579"/>
                  </a:lnTo>
                  <a:lnTo>
                    <a:pt x="1455" y="581"/>
                  </a:lnTo>
                  <a:lnTo>
                    <a:pt x="1457" y="591"/>
                  </a:lnTo>
                  <a:lnTo>
                    <a:pt x="1455" y="610"/>
                  </a:lnTo>
                  <a:lnTo>
                    <a:pt x="1455" y="613"/>
                  </a:lnTo>
                  <a:lnTo>
                    <a:pt x="1456" y="614"/>
                  </a:lnTo>
                  <a:lnTo>
                    <a:pt x="1458" y="628"/>
                  </a:lnTo>
                  <a:lnTo>
                    <a:pt x="1467" y="658"/>
                  </a:lnTo>
                  <a:lnTo>
                    <a:pt x="1468" y="659"/>
                  </a:lnTo>
                  <a:lnTo>
                    <a:pt x="1466" y="667"/>
                  </a:lnTo>
                  <a:lnTo>
                    <a:pt x="1465" y="693"/>
                  </a:lnTo>
                  <a:lnTo>
                    <a:pt x="1456" y="703"/>
                  </a:lnTo>
                  <a:lnTo>
                    <a:pt x="1481" y="746"/>
                  </a:lnTo>
                  <a:lnTo>
                    <a:pt x="1478" y="752"/>
                  </a:lnTo>
                  <a:lnTo>
                    <a:pt x="1476" y="753"/>
                  </a:lnTo>
                  <a:lnTo>
                    <a:pt x="1481" y="770"/>
                  </a:lnTo>
                  <a:lnTo>
                    <a:pt x="1488" y="770"/>
                  </a:lnTo>
                  <a:lnTo>
                    <a:pt x="1494" y="759"/>
                  </a:lnTo>
                  <a:lnTo>
                    <a:pt x="1505" y="832"/>
                  </a:lnTo>
                  <a:lnTo>
                    <a:pt x="1518" y="847"/>
                  </a:lnTo>
                  <a:lnTo>
                    <a:pt x="1518" y="848"/>
                  </a:lnTo>
                  <a:lnTo>
                    <a:pt x="1528" y="851"/>
                  </a:lnTo>
                  <a:lnTo>
                    <a:pt x="1552" y="916"/>
                  </a:lnTo>
                  <a:lnTo>
                    <a:pt x="1563" y="925"/>
                  </a:lnTo>
                  <a:lnTo>
                    <a:pt x="1558" y="925"/>
                  </a:lnTo>
                  <a:lnTo>
                    <a:pt x="1476" y="926"/>
                  </a:lnTo>
                  <a:lnTo>
                    <a:pt x="1462" y="927"/>
                  </a:lnTo>
                  <a:lnTo>
                    <a:pt x="1439" y="927"/>
                  </a:lnTo>
                  <a:lnTo>
                    <a:pt x="1436" y="927"/>
                  </a:lnTo>
                  <a:lnTo>
                    <a:pt x="1416" y="927"/>
                  </a:lnTo>
                  <a:lnTo>
                    <a:pt x="1395" y="929"/>
                  </a:lnTo>
                  <a:lnTo>
                    <a:pt x="1393" y="929"/>
                  </a:lnTo>
                  <a:lnTo>
                    <a:pt x="1371" y="929"/>
                  </a:lnTo>
                  <a:lnTo>
                    <a:pt x="1355" y="929"/>
                  </a:lnTo>
                  <a:lnTo>
                    <a:pt x="1348" y="929"/>
                  </a:lnTo>
                  <a:lnTo>
                    <a:pt x="1303" y="930"/>
                  </a:lnTo>
                  <a:lnTo>
                    <a:pt x="1294" y="930"/>
                  </a:lnTo>
                  <a:lnTo>
                    <a:pt x="1281" y="930"/>
                  </a:lnTo>
                  <a:lnTo>
                    <a:pt x="1273" y="930"/>
                  </a:lnTo>
                  <a:lnTo>
                    <a:pt x="1235" y="930"/>
                  </a:lnTo>
                  <a:lnTo>
                    <a:pt x="1212" y="932"/>
                  </a:lnTo>
                  <a:lnTo>
                    <a:pt x="1192" y="932"/>
                  </a:lnTo>
                  <a:lnTo>
                    <a:pt x="1191" y="932"/>
                  </a:lnTo>
                  <a:lnTo>
                    <a:pt x="1145" y="932"/>
                  </a:lnTo>
                  <a:lnTo>
                    <a:pt x="1110" y="932"/>
                  </a:lnTo>
                  <a:lnTo>
                    <a:pt x="1100" y="932"/>
                  </a:lnTo>
                  <a:lnTo>
                    <a:pt x="1090" y="932"/>
                  </a:lnTo>
                  <a:lnTo>
                    <a:pt x="1078" y="932"/>
                  </a:lnTo>
                  <a:lnTo>
                    <a:pt x="1055" y="932"/>
                  </a:lnTo>
                  <a:lnTo>
                    <a:pt x="1028" y="932"/>
                  </a:lnTo>
                  <a:lnTo>
                    <a:pt x="1010" y="932"/>
                  </a:lnTo>
                  <a:lnTo>
                    <a:pt x="987" y="932"/>
                  </a:lnTo>
                  <a:lnTo>
                    <a:pt x="986" y="932"/>
                  </a:lnTo>
                  <a:lnTo>
                    <a:pt x="964" y="930"/>
                  </a:lnTo>
                  <a:lnTo>
                    <a:pt x="946" y="930"/>
                  </a:lnTo>
                  <a:close/>
                </a:path>
              </a:pathLst>
            </a:custGeom>
            <a:solidFill>
              <a:srgbClr val="FFFFFF"/>
            </a:solidFill>
            <a:ln w="0">
              <a:solidFill>
                <a:schemeClr val="tx1"/>
              </a:solidFill>
              <a:round/>
              <a:headEnd/>
              <a:tailEnd/>
            </a:ln>
          </p:spPr>
          <p:txBody>
            <a:bodyPr/>
            <a:lstStyle/>
            <a:p>
              <a:endParaRPr lang="en-US"/>
            </a:p>
          </p:txBody>
        </p:sp>
        <p:sp>
          <p:nvSpPr>
            <p:cNvPr id="7210" name="Freeform 39" descr="Large confetti"/>
            <p:cNvSpPr>
              <a:spLocks/>
            </p:cNvSpPr>
            <p:nvPr/>
          </p:nvSpPr>
          <p:spPr bwMode="auto">
            <a:xfrm>
              <a:off x="2130" y="1804"/>
              <a:ext cx="535" cy="370"/>
            </a:xfrm>
            <a:custGeom>
              <a:avLst/>
              <a:gdLst>
                <a:gd name="T0" fmla="*/ 271166 w 1322"/>
                <a:gd name="T1" fmla="*/ 157688 h 1057"/>
                <a:gd name="T2" fmla="*/ 286046 w 1322"/>
                <a:gd name="T3" fmla="*/ 168986 h 1057"/>
                <a:gd name="T4" fmla="*/ 292265 w 1322"/>
                <a:gd name="T5" fmla="*/ 169793 h 1057"/>
                <a:gd name="T6" fmla="*/ 286490 w 1322"/>
                <a:gd name="T7" fmla="*/ 160270 h 1057"/>
                <a:gd name="T8" fmla="*/ 290710 w 1322"/>
                <a:gd name="T9" fmla="*/ 143807 h 1057"/>
                <a:gd name="T10" fmla="*/ 290710 w 1322"/>
                <a:gd name="T11" fmla="*/ 135576 h 1057"/>
                <a:gd name="T12" fmla="*/ 286713 w 1322"/>
                <a:gd name="T13" fmla="*/ 122018 h 1057"/>
                <a:gd name="T14" fmla="*/ 292265 w 1322"/>
                <a:gd name="T15" fmla="*/ 116047 h 1057"/>
                <a:gd name="T16" fmla="*/ 292043 w 1322"/>
                <a:gd name="T17" fmla="*/ 98131 h 1057"/>
                <a:gd name="T18" fmla="*/ 291376 w 1322"/>
                <a:gd name="T19" fmla="*/ 72146 h 1057"/>
                <a:gd name="T20" fmla="*/ 291154 w 1322"/>
                <a:gd name="T21" fmla="*/ 59718 h 1057"/>
                <a:gd name="T22" fmla="*/ 290266 w 1322"/>
                <a:gd name="T23" fmla="*/ 34701 h 1057"/>
                <a:gd name="T24" fmla="*/ 276497 w 1322"/>
                <a:gd name="T25" fmla="*/ 22596 h 1057"/>
                <a:gd name="T26" fmla="*/ 286046 w 1322"/>
                <a:gd name="T27" fmla="*/ 5972 h 1057"/>
                <a:gd name="T28" fmla="*/ 261617 w 1322"/>
                <a:gd name="T29" fmla="*/ 6133 h 1057"/>
                <a:gd name="T30" fmla="*/ 233856 w 1322"/>
                <a:gd name="T31" fmla="*/ 6456 h 1057"/>
                <a:gd name="T32" fmla="*/ 223862 w 1322"/>
                <a:gd name="T33" fmla="*/ 6456 h 1057"/>
                <a:gd name="T34" fmla="*/ 205429 w 1322"/>
                <a:gd name="T35" fmla="*/ 6133 h 1057"/>
                <a:gd name="T36" fmla="*/ 173005 w 1322"/>
                <a:gd name="T37" fmla="*/ 5649 h 1057"/>
                <a:gd name="T38" fmla="*/ 159235 w 1322"/>
                <a:gd name="T39" fmla="*/ 5488 h 1057"/>
                <a:gd name="T40" fmla="*/ 140580 w 1322"/>
                <a:gd name="T41" fmla="*/ 4842 h 1057"/>
                <a:gd name="T42" fmla="*/ 113042 w 1322"/>
                <a:gd name="T43" fmla="*/ 4035 h 1057"/>
                <a:gd name="T44" fmla="*/ 66848 w 1322"/>
                <a:gd name="T45" fmla="*/ 2582 h 1057"/>
                <a:gd name="T46" fmla="*/ 25096 w 1322"/>
                <a:gd name="T47" fmla="*/ 645 h 1057"/>
                <a:gd name="T48" fmla="*/ 9550 w 1322"/>
                <a:gd name="T49" fmla="*/ 2905 h 1057"/>
                <a:gd name="T50" fmla="*/ 7329 w 1322"/>
                <a:gd name="T51" fmla="*/ 34540 h 1057"/>
                <a:gd name="T52" fmla="*/ 6218 w 1322"/>
                <a:gd name="T53" fmla="*/ 44869 h 1057"/>
                <a:gd name="T54" fmla="*/ 4664 w 1322"/>
                <a:gd name="T55" fmla="*/ 68434 h 1057"/>
                <a:gd name="T56" fmla="*/ 3553 w 1322"/>
                <a:gd name="T57" fmla="*/ 85542 h 1057"/>
                <a:gd name="T58" fmla="*/ 2443 w 1322"/>
                <a:gd name="T59" fmla="*/ 104426 h 1057"/>
                <a:gd name="T60" fmla="*/ 1554 w 1322"/>
                <a:gd name="T61" fmla="*/ 116208 h 1057"/>
                <a:gd name="T62" fmla="*/ 222 w 1322"/>
                <a:gd name="T63" fmla="*/ 134123 h 1057"/>
                <a:gd name="T64" fmla="*/ 1999 w 1322"/>
                <a:gd name="T65" fmla="*/ 140095 h 1057"/>
                <a:gd name="T66" fmla="*/ 32202 w 1322"/>
                <a:gd name="T67" fmla="*/ 141709 h 1057"/>
                <a:gd name="T68" fmla="*/ 46194 w 1322"/>
                <a:gd name="T69" fmla="*/ 142355 h 1057"/>
                <a:gd name="T70" fmla="*/ 69291 w 1322"/>
                <a:gd name="T71" fmla="*/ 143323 h 1057"/>
                <a:gd name="T72" fmla="*/ 91499 w 1322"/>
                <a:gd name="T73" fmla="*/ 144130 h 1057"/>
                <a:gd name="T74" fmla="*/ 136805 w 1322"/>
                <a:gd name="T75" fmla="*/ 145421 h 1057"/>
                <a:gd name="T76" fmla="*/ 184775 w 1322"/>
                <a:gd name="T77" fmla="*/ 146228 h 1057"/>
                <a:gd name="T78" fmla="*/ 221197 w 1322"/>
                <a:gd name="T79" fmla="*/ 152039 h 1057"/>
                <a:gd name="T80" fmla="*/ 233190 w 1322"/>
                <a:gd name="T81" fmla="*/ 157688 h 1057"/>
                <a:gd name="T82" fmla="*/ 248070 w 1322"/>
                <a:gd name="T83" fmla="*/ 153653 h 1057"/>
                <a:gd name="T84" fmla="*/ 262061 w 1322"/>
                <a:gd name="T85" fmla="*/ 153168 h 10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2"/>
                <a:gd name="T130" fmla="*/ 0 h 1057"/>
                <a:gd name="T131" fmla="*/ 1322 w 1322"/>
                <a:gd name="T132" fmla="*/ 1057 h 10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2" h="1057">
                  <a:moveTo>
                    <a:pt x="1196" y="966"/>
                  </a:moveTo>
                  <a:lnTo>
                    <a:pt x="1202" y="974"/>
                  </a:lnTo>
                  <a:lnTo>
                    <a:pt x="1221" y="977"/>
                  </a:lnTo>
                  <a:lnTo>
                    <a:pt x="1258" y="993"/>
                  </a:lnTo>
                  <a:lnTo>
                    <a:pt x="1275" y="1017"/>
                  </a:lnTo>
                  <a:lnTo>
                    <a:pt x="1288" y="1047"/>
                  </a:lnTo>
                  <a:lnTo>
                    <a:pt x="1308" y="1054"/>
                  </a:lnTo>
                  <a:lnTo>
                    <a:pt x="1322" y="1057"/>
                  </a:lnTo>
                  <a:lnTo>
                    <a:pt x="1316" y="1052"/>
                  </a:lnTo>
                  <a:lnTo>
                    <a:pt x="1311" y="1035"/>
                  </a:lnTo>
                  <a:lnTo>
                    <a:pt x="1311" y="1025"/>
                  </a:lnTo>
                  <a:lnTo>
                    <a:pt x="1290" y="993"/>
                  </a:lnTo>
                  <a:lnTo>
                    <a:pt x="1303" y="932"/>
                  </a:lnTo>
                  <a:lnTo>
                    <a:pt x="1310" y="918"/>
                  </a:lnTo>
                  <a:lnTo>
                    <a:pt x="1309" y="891"/>
                  </a:lnTo>
                  <a:lnTo>
                    <a:pt x="1317" y="879"/>
                  </a:lnTo>
                  <a:lnTo>
                    <a:pt x="1319" y="868"/>
                  </a:lnTo>
                  <a:lnTo>
                    <a:pt x="1309" y="840"/>
                  </a:lnTo>
                  <a:lnTo>
                    <a:pt x="1300" y="828"/>
                  </a:lnTo>
                  <a:lnTo>
                    <a:pt x="1304" y="793"/>
                  </a:lnTo>
                  <a:lnTo>
                    <a:pt x="1291" y="756"/>
                  </a:lnTo>
                  <a:lnTo>
                    <a:pt x="1308" y="756"/>
                  </a:lnTo>
                  <a:lnTo>
                    <a:pt x="1316" y="756"/>
                  </a:lnTo>
                  <a:lnTo>
                    <a:pt x="1316" y="719"/>
                  </a:lnTo>
                  <a:lnTo>
                    <a:pt x="1315" y="682"/>
                  </a:lnTo>
                  <a:lnTo>
                    <a:pt x="1315" y="652"/>
                  </a:lnTo>
                  <a:lnTo>
                    <a:pt x="1315" y="608"/>
                  </a:lnTo>
                  <a:lnTo>
                    <a:pt x="1314" y="571"/>
                  </a:lnTo>
                  <a:lnTo>
                    <a:pt x="1314" y="550"/>
                  </a:lnTo>
                  <a:lnTo>
                    <a:pt x="1312" y="447"/>
                  </a:lnTo>
                  <a:lnTo>
                    <a:pt x="1312" y="423"/>
                  </a:lnTo>
                  <a:lnTo>
                    <a:pt x="1312" y="421"/>
                  </a:lnTo>
                  <a:lnTo>
                    <a:pt x="1311" y="370"/>
                  </a:lnTo>
                  <a:lnTo>
                    <a:pt x="1311" y="319"/>
                  </a:lnTo>
                  <a:lnTo>
                    <a:pt x="1310" y="233"/>
                  </a:lnTo>
                  <a:lnTo>
                    <a:pt x="1307" y="215"/>
                  </a:lnTo>
                  <a:lnTo>
                    <a:pt x="1301" y="206"/>
                  </a:lnTo>
                  <a:lnTo>
                    <a:pt x="1280" y="193"/>
                  </a:lnTo>
                  <a:lnTo>
                    <a:pt x="1245" y="140"/>
                  </a:lnTo>
                  <a:lnTo>
                    <a:pt x="1242" y="129"/>
                  </a:lnTo>
                  <a:lnTo>
                    <a:pt x="1275" y="92"/>
                  </a:lnTo>
                  <a:lnTo>
                    <a:pt x="1288" y="37"/>
                  </a:lnTo>
                  <a:lnTo>
                    <a:pt x="1258" y="37"/>
                  </a:lnTo>
                  <a:lnTo>
                    <a:pt x="1216" y="38"/>
                  </a:lnTo>
                  <a:lnTo>
                    <a:pt x="1178" y="38"/>
                  </a:lnTo>
                  <a:lnTo>
                    <a:pt x="1174" y="38"/>
                  </a:lnTo>
                  <a:lnTo>
                    <a:pt x="1133" y="40"/>
                  </a:lnTo>
                  <a:lnTo>
                    <a:pt x="1053" y="40"/>
                  </a:lnTo>
                  <a:lnTo>
                    <a:pt x="1050" y="40"/>
                  </a:lnTo>
                  <a:lnTo>
                    <a:pt x="1048" y="40"/>
                  </a:lnTo>
                  <a:lnTo>
                    <a:pt x="1008" y="40"/>
                  </a:lnTo>
                  <a:lnTo>
                    <a:pt x="987" y="38"/>
                  </a:lnTo>
                  <a:lnTo>
                    <a:pt x="928" y="38"/>
                  </a:lnTo>
                  <a:lnTo>
                    <a:pt x="925" y="38"/>
                  </a:lnTo>
                  <a:lnTo>
                    <a:pt x="883" y="37"/>
                  </a:lnTo>
                  <a:lnTo>
                    <a:pt x="842" y="37"/>
                  </a:lnTo>
                  <a:lnTo>
                    <a:pt x="779" y="35"/>
                  </a:lnTo>
                  <a:lnTo>
                    <a:pt x="764" y="34"/>
                  </a:lnTo>
                  <a:lnTo>
                    <a:pt x="736" y="34"/>
                  </a:lnTo>
                  <a:lnTo>
                    <a:pt x="717" y="34"/>
                  </a:lnTo>
                  <a:lnTo>
                    <a:pt x="716" y="33"/>
                  </a:lnTo>
                  <a:lnTo>
                    <a:pt x="635" y="31"/>
                  </a:lnTo>
                  <a:lnTo>
                    <a:pt x="633" y="30"/>
                  </a:lnTo>
                  <a:lnTo>
                    <a:pt x="631" y="30"/>
                  </a:lnTo>
                  <a:lnTo>
                    <a:pt x="529" y="27"/>
                  </a:lnTo>
                  <a:lnTo>
                    <a:pt x="509" y="25"/>
                  </a:lnTo>
                  <a:lnTo>
                    <a:pt x="383" y="20"/>
                  </a:lnTo>
                  <a:lnTo>
                    <a:pt x="363" y="20"/>
                  </a:lnTo>
                  <a:lnTo>
                    <a:pt x="301" y="16"/>
                  </a:lnTo>
                  <a:lnTo>
                    <a:pt x="227" y="11"/>
                  </a:lnTo>
                  <a:lnTo>
                    <a:pt x="217" y="11"/>
                  </a:lnTo>
                  <a:lnTo>
                    <a:pt x="113" y="4"/>
                  </a:lnTo>
                  <a:lnTo>
                    <a:pt x="51" y="0"/>
                  </a:lnTo>
                  <a:lnTo>
                    <a:pt x="44" y="0"/>
                  </a:lnTo>
                  <a:lnTo>
                    <a:pt x="43" y="18"/>
                  </a:lnTo>
                  <a:lnTo>
                    <a:pt x="41" y="57"/>
                  </a:lnTo>
                  <a:lnTo>
                    <a:pt x="35" y="204"/>
                  </a:lnTo>
                  <a:lnTo>
                    <a:pt x="33" y="214"/>
                  </a:lnTo>
                  <a:lnTo>
                    <a:pt x="31" y="276"/>
                  </a:lnTo>
                  <a:lnTo>
                    <a:pt x="31" y="278"/>
                  </a:lnTo>
                  <a:lnTo>
                    <a:pt x="28" y="278"/>
                  </a:lnTo>
                  <a:lnTo>
                    <a:pt x="24" y="350"/>
                  </a:lnTo>
                  <a:lnTo>
                    <a:pt x="22" y="403"/>
                  </a:lnTo>
                  <a:lnTo>
                    <a:pt x="21" y="424"/>
                  </a:lnTo>
                  <a:lnTo>
                    <a:pt x="17" y="498"/>
                  </a:lnTo>
                  <a:lnTo>
                    <a:pt x="17" y="519"/>
                  </a:lnTo>
                  <a:lnTo>
                    <a:pt x="16" y="530"/>
                  </a:lnTo>
                  <a:lnTo>
                    <a:pt x="14" y="571"/>
                  </a:lnTo>
                  <a:lnTo>
                    <a:pt x="12" y="615"/>
                  </a:lnTo>
                  <a:lnTo>
                    <a:pt x="11" y="647"/>
                  </a:lnTo>
                  <a:lnTo>
                    <a:pt x="9" y="684"/>
                  </a:lnTo>
                  <a:lnTo>
                    <a:pt x="7" y="719"/>
                  </a:lnTo>
                  <a:lnTo>
                    <a:pt x="7" y="720"/>
                  </a:lnTo>
                  <a:lnTo>
                    <a:pt x="7" y="726"/>
                  </a:lnTo>
                  <a:lnTo>
                    <a:pt x="5" y="757"/>
                  </a:lnTo>
                  <a:lnTo>
                    <a:pt x="1" y="831"/>
                  </a:lnTo>
                  <a:lnTo>
                    <a:pt x="0" y="868"/>
                  </a:lnTo>
                  <a:lnTo>
                    <a:pt x="7" y="868"/>
                  </a:lnTo>
                  <a:lnTo>
                    <a:pt x="9" y="868"/>
                  </a:lnTo>
                  <a:lnTo>
                    <a:pt x="95" y="874"/>
                  </a:lnTo>
                  <a:lnTo>
                    <a:pt x="140" y="876"/>
                  </a:lnTo>
                  <a:lnTo>
                    <a:pt x="145" y="878"/>
                  </a:lnTo>
                  <a:lnTo>
                    <a:pt x="183" y="881"/>
                  </a:lnTo>
                  <a:lnTo>
                    <a:pt x="204" y="882"/>
                  </a:lnTo>
                  <a:lnTo>
                    <a:pt x="208" y="882"/>
                  </a:lnTo>
                  <a:lnTo>
                    <a:pt x="219" y="882"/>
                  </a:lnTo>
                  <a:lnTo>
                    <a:pt x="273" y="886"/>
                  </a:lnTo>
                  <a:lnTo>
                    <a:pt x="312" y="888"/>
                  </a:lnTo>
                  <a:lnTo>
                    <a:pt x="342" y="889"/>
                  </a:lnTo>
                  <a:lnTo>
                    <a:pt x="399" y="893"/>
                  </a:lnTo>
                  <a:lnTo>
                    <a:pt x="412" y="893"/>
                  </a:lnTo>
                  <a:lnTo>
                    <a:pt x="489" y="896"/>
                  </a:lnTo>
                  <a:lnTo>
                    <a:pt x="559" y="899"/>
                  </a:lnTo>
                  <a:lnTo>
                    <a:pt x="616" y="901"/>
                  </a:lnTo>
                  <a:lnTo>
                    <a:pt x="668" y="902"/>
                  </a:lnTo>
                  <a:lnTo>
                    <a:pt x="783" y="905"/>
                  </a:lnTo>
                  <a:lnTo>
                    <a:pt x="832" y="906"/>
                  </a:lnTo>
                  <a:lnTo>
                    <a:pt x="963" y="908"/>
                  </a:lnTo>
                  <a:lnTo>
                    <a:pt x="984" y="935"/>
                  </a:lnTo>
                  <a:lnTo>
                    <a:pt x="996" y="942"/>
                  </a:lnTo>
                  <a:lnTo>
                    <a:pt x="1006" y="945"/>
                  </a:lnTo>
                  <a:lnTo>
                    <a:pt x="1023" y="954"/>
                  </a:lnTo>
                  <a:lnTo>
                    <a:pt x="1050" y="977"/>
                  </a:lnTo>
                  <a:lnTo>
                    <a:pt x="1072" y="949"/>
                  </a:lnTo>
                  <a:lnTo>
                    <a:pt x="1112" y="952"/>
                  </a:lnTo>
                  <a:lnTo>
                    <a:pt x="1117" y="952"/>
                  </a:lnTo>
                  <a:lnTo>
                    <a:pt x="1136" y="949"/>
                  </a:lnTo>
                  <a:lnTo>
                    <a:pt x="1139" y="950"/>
                  </a:lnTo>
                  <a:lnTo>
                    <a:pt x="1180" y="949"/>
                  </a:lnTo>
                  <a:lnTo>
                    <a:pt x="1196" y="966"/>
                  </a:lnTo>
                  <a:close/>
                </a:path>
              </a:pathLst>
            </a:custGeom>
            <a:pattFill prst="lgConfetti">
              <a:fgClr>
                <a:srgbClr val="CC3300"/>
              </a:fgClr>
              <a:bgClr>
                <a:srgbClr val="FFFFFF"/>
              </a:bgClr>
            </a:pattFill>
            <a:ln w="0">
              <a:solidFill>
                <a:schemeClr val="tx1"/>
              </a:solidFill>
              <a:round/>
              <a:headEnd/>
              <a:tailEnd/>
            </a:ln>
          </p:spPr>
          <p:txBody>
            <a:bodyPr/>
            <a:lstStyle/>
            <a:p>
              <a:endParaRPr lang="en-US"/>
            </a:p>
          </p:txBody>
        </p:sp>
        <p:sp>
          <p:nvSpPr>
            <p:cNvPr id="7211" name="Freeform 40"/>
            <p:cNvSpPr>
              <a:spLocks/>
            </p:cNvSpPr>
            <p:nvPr/>
          </p:nvSpPr>
          <p:spPr bwMode="auto">
            <a:xfrm>
              <a:off x="2873" y="3149"/>
              <a:ext cx="435" cy="411"/>
            </a:xfrm>
            <a:custGeom>
              <a:avLst/>
              <a:gdLst>
                <a:gd name="T0" fmla="*/ 149760 w 1069"/>
                <a:gd name="T1" fmla="*/ 95566 h 1173"/>
                <a:gd name="T2" fmla="*/ 162315 w 1069"/>
                <a:gd name="T3" fmla="*/ 94919 h 1173"/>
                <a:gd name="T4" fmla="*/ 175318 w 1069"/>
                <a:gd name="T5" fmla="*/ 94110 h 1173"/>
                <a:gd name="T6" fmla="*/ 198186 w 1069"/>
                <a:gd name="T7" fmla="*/ 92170 h 1173"/>
                <a:gd name="T8" fmla="*/ 196168 w 1069"/>
                <a:gd name="T9" fmla="*/ 104621 h 1173"/>
                <a:gd name="T10" fmla="*/ 203567 w 1069"/>
                <a:gd name="T11" fmla="*/ 118042 h 1173"/>
                <a:gd name="T12" fmla="*/ 202446 w 1069"/>
                <a:gd name="T13" fmla="*/ 138578 h 1173"/>
                <a:gd name="T14" fmla="*/ 209171 w 1069"/>
                <a:gd name="T15" fmla="*/ 146340 h 1173"/>
                <a:gd name="T16" fmla="*/ 227780 w 1069"/>
                <a:gd name="T17" fmla="*/ 130655 h 1173"/>
                <a:gd name="T18" fmla="*/ 219036 w 1069"/>
                <a:gd name="T19" fmla="*/ 151191 h 1173"/>
                <a:gd name="T20" fmla="*/ 209844 w 1069"/>
                <a:gd name="T21" fmla="*/ 155234 h 1173"/>
                <a:gd name="T22" fmla="*/ 211862 w 1069"/>
                <a:gd name="T23" fmla="*/ 163319 h 1173"/>
                <a:gd name="T24" fmla="*/ 232264 w 1069"/>
                <a:gd name="T25" fmla="*/ 170595 h 1173"/>
                <a:gd name="T26" fmla="*/ 235178 w 1069"/>
                <a:gd name="T27" fmla="*/ 183208 h 1173"/>
                <a:gd name="T28" fmla="*/ 224417 w 1069"/>
                <a:gd name="T29" fmla="*/ 189029 h 1173"/>
                <a:gd name="T30" fmla="*/ 222623 w 1069"/>
                <a:gd name="T31" fmla="*/ 182723 h 1173"/>
                <a:gd name="T32" fmla="*/ 191012 w 1069"/>
                <a:gd name="T33" fmla="*/ 181591 h 1173"/>
                <a:gd name="T34" fmla="*/ 182269 w 1069"/>
                <a:gd name="T35" fmla="*/ 185957 h 1173"/>
                <a:gd name="T36" fmla="*/ 175767 w 1069"/>
                <a:gd name="T37" fmla="*/ 180944 h 1173"/>
                <a:gd name="T38" fmla="*/ 156711 w 1069"/>
                <a:gd name="T39" fmla="*/ 189676 h 1173"/>
                <a:gd name="T40" fmla="*/ 134067 w 1069"/>
                <a:gd name="T41" fmla="*/ 178195 h 1173"/>
                <a:gd name="T42" fmla="*/ 122185 w 1069"/>
                <a:gd name="T43" fmla="*/ 168817 h 1173"/>
                <a:gd name="T44" fmla="*/ 112320 w 1069"/>
                <a:gd name="T45" fmla="*/ 158306 h 1173"/>
                <a:gd name="T46" fmla="*/ 106043 w 1069"/>
                <a:gd name="T47" fmla="*/ 154587 h 1173"/>
                <a:gd name="T48" fmla="*/ 101335 w 1069"/>
                <a:gd name="T49" fmla="*/ 165421 h 1173"/>
                <a:gd name="T50" fmla="*/ 107164 w 1069"/>
                <a:gd name="T51" fmla="*/ 170434 h 1173"/>
                <a:gd name="T52" fmla="*/ 72863 w 1069"/>
                <a:gd name="T53" fmla="*/ 168493 h 1173"/>
                <a:gd name="T54" fmla="*/ 17263 w 1069"/>
                <a:gd name="T55" fmla="*/ 167684 h 1173"/>
                <a:gd name="T56" fmla="*/ 19056 w 1069"/>
                <a:gd name="T57" fmla="*/ 150383 h 1173"/>
                <a:gd name="T58" fmla="*/ 21298 w 1069"/>
                <a:gd name="T59" fmla="*/ 138578 h 1173"/>
                <a:gd name="T60" fmla="*/ 20626 w 1069"/>
                <a:gd name="T61" fmla="*/ 126289 h 1173"/>
                <a:gd name="T62" fmla="*/ 26231 w 1069"/>
                <a:gd name="T63" fmla="*/ 93140 h 1173"/>
                <a:gd name="T64" fmla="*/ 12555 w 1069"/>
                <a:gd name="T65" fmla="*/ 74383 h 1173"/>
                <a:gd name="T66" fmla="*/ 4035 w 1069"/>
                <a:gd name="T67" fmla="*/ 56434 h 1173"/>
                <a:gd name="T68" fmla="*/ 2242 w 1069"/>
                <a:gd name="T69" fmla="*/ 54655 h 1173"/>
                <a:gd name="T70" fmla="*/ 1569 w 1069"/>
                <a:gd name="T71" fmla="*/ 35736 h 1173"/>
                <a:gd name="T72" fmla="*/ 897 w 1069"/>
                <a:gd name="T73" fmla="*/ 19081 h 1173"/>
                <a:gd name="T74" fmla="*/ 0 w 1069"/>
                <a:gd name="T75" fmla="*/ 5498 h 1173"/>
                <a:gd name="T76" fmla="*/ 16142 w 1069"/>
                <a:gd name="T77" fmla="*/ 4851 h 1173"/>
                <a:gd name="T78" fmla="*/ 24661 w 1069"/>
                <a:gd name="T79" fmla="*/ 4528 h 1173"/>
                <a:gd name="T80" fmla="*/ 36767 w 1069"/>
                <a:gd name="T81" fmla="*/ 4204 h 1173"/>
                <a:gd name="T82" fmla="*/ 54927 w 1069"/>
                <a:gd name="T83" fmla="*/ 3396 h 1173"/>
                <a:gd name="T84" fmla="*/ 87435 w 1069"/>
                <a:gd name="T85" fmla="*/ 2102 h 1173"/>
                <a:gd name="T86" fmla="*/ 115459 w 1069"/>
                <a:gd name="T87" fmla="*/ 647 h 1173"/>
                <a:gd name="T88" fmla="*/ 124651 w 1069"/>
                <a:gd name="T89" fmla="*/ 162 h 1173"/>
                <a:gd name="T90" fmla="*/ 135861 w 1069"/>
                <a:gd name="T91" fmla="*/ 17949 h 1173"/>
                <a:gd name="T92" fmla="*/ 131153 w 1069"/>
                <a:gd name="T93" fmla="*/ 24255 h 1173"/>
                <a:gd name="T94" fmla="*/ 132274 w 1069"/>
                <a:gd name="T95" fmla="*/ 42204 h 1173"/>
                <a:gd name="T96" fmla="*/ 136309 w 1069"/>
                <a:gd name="T97" fmla="*/ 42689 h 1173"/>
                <a:gd name="T98" fmla="*/ 127566 w 1069"/>
                <a:gd name="T99" fmla="*/ 54979 h 1173"/>
                <a:gd name="T100" fmla="*/ 122185 w 1069"/>
                <a:gd name="T101" fmla="*/ 61770 h 1173"/>
                <a:gd name="T102" fmla="*/ 114562 w 1069"/>
                <a:gd name="T103" fmla="*/ 88451 h 1173"/>
                <a:gd name="T104" fmla="*/ 125099 w 1069"/>
                <a:gd name="T105" fmla="*/ 97183 h 1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9"/>
                <a:gd name="T160" fmla="*/ 0 h 1173"/>
                <a:gd name="T161" fmla="*/ 1069 w 1069"/>
                <a:gd name="T162" fmla="*/ 1173 h 1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9" h="1173">
                  <a:moveTo>
                    <a:pt x="598" y="599"/>
                  </a:moveTo>
                  <a:lnTo>
                    <a:pt x="622" y="596"/>
                  </a:lnTo>
                  <a:lnTo>
                    <a:pt x="633" y="594"/>
                  </a:lnTo>
                  <a:lnTo>
                    <a:pt x="668" y="591"/>
                  </a:lnTo>
                  <a:lnTo>
                    <a:pt x="684" y="590"/>
                  </a:lnTo>
                  <a:lnTo>
                    <a:pt x="692" y="590"/>
                  </a:lnTo>
                  <a:lnTo>
                    <a:pt x="720" y="587"/>
                  </a:lnTo>
                  <a:lnTo>
                    <a:pt x="724" y="587"/>
                  </a:lnTo>
                  <a:lnTo>
                    <a:pt x="734" y="586"/>
                  </a:lnTo>
                  <a:lnTo>
                    <a:pt x="759" y="583"/>
                  </a:lnTo>
                  <a:lnTo>
                    <a:pt x="765" y="583"/>
                  </a:lnTo>
                  <a:lnTo>
                    <a:pt x="782" y="582"/>
                  </a:lnTo>
                  <a:lnTo>
                    <a:pt x="784" y="580"/>
                  </a:lnTo>
                  <a:lnTo>
                    <a:pt x="809" y="579"/>
                  </a:lnTo>
                  <a:lnTo>
                    <a:pt x="868" y="572"/>
                  </a:lnTo>
                  <a:lnTo>
                    <a:pt x="884" y="570"/>
                  </a:lnTo>
                  <a:lnTo>
                    <a:pt x="885" y="572"/>
                  </a:lnTo>
                  <a:lnTo>
                    <a:pt x="889" y="570"/>
                  </a:lnTo>
                  <a:lnTo>
                    <a:pt x="886" y="593"/>
                  </a:lnTo>
                  <a:lnTo>
                    <a:pt x="875" y="647"/>
                  </a:lnTo>
                  <a:lnTo>
                    <a:pt x="872" y="672"/>
                  </a:lnTo>
                  <a:lnTo>
                    <a:pt x="893" y="719"/>
                  </a:lnTo>
                  <a:lnTo>
                    <a:pt x="894" y="719"/>
                  </a:lnTo>
                  <a:lnTo>
                    <a:pt x="908" y="730"/>
                  </a:lnTo>
                  <a:lnTo>
                    <a:pt x="925" y="791"/>
                  </a:lnTo>
                  <a:lnTo>
                    <a:pt x="947" y="810"/>
                  </a:lnTo>
                  <a:lnTo>
                    <a:pt x="927" y="820"/>
                  </a:lnTo>
                  <a:lnTo>
                    <a:pt x="903" y="857"/>
                  </a:lnTo>
                  <a:lnTo>
                    <a:pt x="883" y="868"/>
                  </a:lnTo>
                  <a:lnTo>
                    <a:pt x="905" y="884"/>
                  </a:lnTo>
                  <a:lnTo>
                    <a:pt x="916" y="903"/>
                  </a:lnTo>
                  <a:lnTo>
                    <a:pt x="933" y="905"/>
                  </a:lnTo>
                  <a:lnTo>
                    <a:pt x="944" y="864"/>
                  </a:lnTo>
                  <a:lnTo>
                    <a:pt x="955" y="852"/>
                  </a:lnTo>
                  <a:lnTo>
                    <a:pt x="980" y="844"/>
                  </a:lnTo>
                  <a:lnTo>
                    <a:pt x="1016" y="808"/>
                  </a:lnTo>
                  <a:lnTo>
                    <a:pt x="1017" y="875"/>
                  </a:lnTo>
                  <a:lnTo>
                    <a:pt x="1006" y="882"/>
                  </a:lnTo>
                  <a:lnTo>
                    <a:pt x="1008" y="896"/>
                  </a:lnTo>
                  <a:lnTo>
                    <a:pt x="977" y="935"/>
                  </a:lnTo>
                  <a:lnTo>
                    <a:pt x="975" y="962"/>
                  </a:lnTo>
                  <a:lnTo>
                    <a:pt x="961" y="947"/>
                  </a:lnTo>
                  <a:lnTo>
                    <a:pt x="963" y="970"/>
                  </a:lnTo>
                  <a:lnTo>
                    <a:pt x="936" y="960"/>
                  </a:lnTo>
                  <a:lnTo>
                    <a:pt x="963" y="972"/>
                  </a:lnTo>
                  <a:lnTo>
                    <a:pt x="936" y="977"/>
                  </a:lnTo>
                  <a:lnTo>
                    <a:pt x="959" y="1011"/>
                  </a:lnTo>
                  <a:lnTo>
                    <a:pt x="945" y="1010"/>
                  </a:lnTo>
                  <a:lnTo>
                    <a:pt x="967" y="1045"/>
                  </a:lnTo>
                  <a:lnTo>
                    <a:pt x="993" y="1041"/>
                  </a:lnTo>
                  <a:lnTo>
                    <a:pt x="1022" y="1061"/>
                  </a:lnTo>
                  <a:lnTo>
                    <a:pt x="1036" y="1055"/>
                  </a:lnTo>
                  <a:lnTo>
                    <a:pt x="1056" y="1079"/>
                  </a:lnTo>
                  <a:lnTo>
                    <a:pt x="1069" y="1084"/>
                  </a:lnTo>
                  <a:lnTo>
                    <a:pt x="1065" y="1130"/>
                  </a:lnTo>
                  <a:lnTo>
                    <a:pt x="1049" y="1133"/>
                  </a:lnTo>
                  <a:lnTo>
                    <a:pt x="1047" y="1160"/>
                  </a:lnTo>
                  <a:lnTo>
                    <a:pt x="1047" y="1152"/>
                  </a:lnTo>
                  <a:lnTo>
                    <a:pt x="1027" y="1129"/>
                  </a:lnTo>
                  <a:lnTo>
                    <a:pt x="1001" y="1169"/>
                  </a:lnTo>
                  <a:lnTo>
                    <a:pt x="997" y="1163"/>
                  </a:lnTo>
                  <a:lnTo>
                    <a:pt x="1003" y="1156"/>
                  </a:lnTo>
                  <a:lnTo>
                    <a:pt x="999" y="1132"/>
                  </a:lnTo>
                  <a:lnTo>
                    <a:pt x="993" y="1130"/>
                  </a:lnTo>
                  <a:lnTo>
                    <a:pt x="973" y="1094"/>
                  </a:lnTo>
                  <a:lnTo>
                    <a:pt x="918" y="1074"/>
                  </a:lnTo>
                  <a:lnTo>
                    <a:pt x="886" y="1079"/>
                  </a:lnTo>
                  <a:lnTo>
                    <a:pt x="852" y="1123"/>
                  </a:lnTo>
                  <a:lnTo>
                    <a:pt x="851" y="1123"/>
                  </a:lnTo>
                  <a:lnTo>
                    <a:pt x="820" y="1150"/>
                  </a:lnTo>
                  <a:lnTo>
                    <a:pt x="795" y="1160"/>
                  </a:lnTo>
                  <a:lnTo>
                    <a:pt x="813" y="1150"/>
                  </a:lnTo>
                  <a:lnTo>
                    <a:pt x="822" y="1137"/>
                  </a:lnTo>
                  <a:lnTo>
                    <a:pt x="804" y="1102"/>
                  </a:lnTo>
                  <a:lnTo>
                    <a:pt x="790" y="1099"/>
                  </a:lnTo>
                  <a:lnTo>
                    <a:pt x="784" y="1119"/>
                  </a:lnTo>
                  <a:lnTo>
                    <a:pt x="765" y="1115"/>
                  </a:lnTo>
                  <a:lnTo>
                    <a:pt x="732" y="1145"/>
                  </a:lnTo>
                  <a:lnTo>
                    <a:pt x="707" y="1173"/>
                  </a:lnTo>
                  <a:lnTo>
                    <a:pt x="699" y="1173"/>
                  </a:lnTo>
                  <a:lnTo>
                    <a:pt x="678" y="1142"/>
                  </a:lnTo>
                  <a:lnTo>
                    <a:pt x="641" y="1147"/>
                  </a:lnTo>
                  <a:lnTo>
                    <a:pt x="584" y="1096"/>
                  </a:lnTo>
                  <a:lnTo>
                    <a:pt x="598" y="1102"/>
                  </a:lnTo>
                  <a:lnTo>
                    <a:pt x="612" y="1081"/>
                  </a:lnTo>
                  <a:lnTo>
                    <a:pt x="604" y="1052"/>
                  </a:lnTo>
                  <a:lnTo>
                    <a:pt x="555" y="1038"/>
                  </a:lnTo>
                  <a:lnTo>
                    <a:pt x="545" y="1044"/>
                  </a:lnTo>
                  <a:lnTo>
                    <a:pt x="543" y="1013"/>
                  </a:lnTo>
                  <a:lnTo>
                    <a:pt x="528" y="1013"/>
                  </a:lnTo>
                  <a:lnTo>
                    <a:pt x="526" y="980"/>
                  </a:lnTo>
                  <a:lnTo>
                    <a:pt x="501" y="979"/>
                  </a:lnTo>
                  <a:lnTo>
                    <a:pt x="476" y="990"/>
                  </a:lnTo>
                  <a:lnTo>
                    <a:pt x="479" y="983"/>
                  </a:lnTo>
                  <a:lnTo>
                    <a:pt x="473" y="980"/>
                  </a:lnTo>
                  <a:lnTo>
                    <a:pt x="473" y="956"/>
                  </a:lnTo>
                  <a:lnTo>
                    <a:pt x="454" y="957"/>
                  </a:lnTo>
                  <a:lnTo>
                    <a:pt x="448" y="970"/>
                  </a:lnTo>
                  <a:lnTo>
                    <a:pt x="417" y="986"/>
                  </a:lnTo>
                  <a:lnTo>
                    <a:pt x="452" y="1023"/>
                  </a:lnTo>
                  <a:lnTo>
                    <a:pt x="484" y="1017"/>
                  </a:lnTo>
                  <a:lnTo>
                    <a:pt x="503" y="1030"/>
                  </a:lnTo>
                  <a:lnTo>
                    <a:pt x="502" y="1057"/>
                  </a:lnTo>
                  <a:lnTo>
                    <a:pt x="478" y="1054"/>
                  </a:lnTo>
                  <a:lnTo>
                    <a:pt x="444" y="1033"/>
                  </a:lnTo>
                  <a:lnTo>
                    <a:pt x="423" y="1034"/>
                  </a:lnTo>
                  <a:lnTo>
                    <a:pt x="401" y="1048"/>
                  </a:lnTo>
                  <a:lnTo>
                    <a:pt x="325" y="1042"/>
                  </a:lnTo>
                  <a:lnTo>
                    <a:pt x="253" y="1007"/>
                  </a:lnTo>
                  <a:lnTo>
                    <a:pt x="191" y="991"/>
                  </a:lnTo>
                  <a:lnTo>
                    <a:pt x="92" y="1010"/>
                  </a:lnTo>
                  <a:lnTo>
                    <a:pt x="77" y="1037"/>
                  </a:lnTo>
                  <a:lnTo>
                    <a:pt x="65" y="1010"/>
                  </a:lnTo>
                  <a:lnTo>
                    <a:pt x="62" y="979"/>
                  </a:lnTo>
                  <a:lnTo>
                    <a:pt x="69" y="972"/>
                  </a:lnTo>
                  <a:lnTo>
                    <a:pt x="85" y="930"/>
                  </a:lnTo>
                  <a:lnTo>
                    <a:pt x="90" y="920"/>
                  </a:lnTo>
                  <a:lnTo>
                    <a:pt x="94" y="915"/>
                  </a:lnTo>
                  <a:lnTo>
                    <a:pt x="97" y="892"/>
                  </a:lnTo>
                  <a:lnTo>
                    <a:pt x="95" y="857"/>
                  </a:lnTo>
                  <a:lnTo>
                    <a:pt x="86" y="835"/>
                  </a:lnTo>
                  <a:lnTo>
                    <a:pt x="85" y="813"/>
                  </a:lnTo>
                  <a:lnTo>
                    <a:pt x="87" y="810"/>
                  </a:lnTo>
                  <a:lnTo>
                    <a:pt x="92" y="781"/>
                  </a:lnTo>
                  <a:lnTo>
                    <a:pt x="110" y="706"/>
                  </a:lnTo>
                  <a:lnTo>
                    <a:pt x="119" y="669"/>
                  </a:lnTo>
                  <a:lnTo>
                    <a:pt x="113" y="631"/>
                  </a:lnTo>
                  <a:lnTo>
                    <a:pt x="117" y="576"/>
                  </a:lnTo>
                  <a:lnTo>
                    <a:pt x="106" y="579"/>
                  </a:lnTo>
                  <a:lnTo>
                    <a:pt x="73" y="488"/>
                  </a:lnTo>
                  <a:lnTo>
                    <a:pt x="79" y="484"/>
                  </a:lnTo>
                  <a:lnTo>
                    <a:pt x="56" y="460"/>
                  </a:lnTo>
                  <a:lnTo>
                    <a:pt x="54" y="410"/>
                  </a:lnTo>
                  <a:lnTo>
                    <a:pt x="44" y="383"/>
                  </a:lnTo>
                  <a:lnTo>
                    <a:pt x="45" y="383"/>
                  </a:lnTo>
                  <a:lnTo>
                    <a:pt x="18" y="349"/>
                  </a:lnTo>
                  <a:lnTo>
                    <a:pt x="17" y="345"/>
                  </a:lnTo>
                  <a:lnTo>
                    <a:pt x="16" y="343"/>
                  </a:lnTo>
                  <a:lnTo>
                    <a:pt x="15" y="340"/>
                  </a:lnTo>
                  <a:lnTo>
                    <a:pt x="10" y="338"/>
                  </a:lnTo>
                  <a:lnTo>
                    <a:pt x="8" y="279"/>
                  </a:lnTo>
                  <a:lnTo>
                    <a:pt x="8" y="262"/>
                  </a:lnTo>
                  <a:lnTo>
                    <a:pt x="7" y="226"/>
                  </a:lnTo>
                  <a:lnTo>
                    <a:pt x="7" y="221"/>
                  </a:lnTo>
                  <a:lnTo>
                    <a:pt x="6" y="189"/>
                  </a:lnTo>
                  <a:lnTo>
                    <a:pt x="5" y="152"/>
                  </a:lnTo>
                  <a:lnTo>
                    <a:pt x="4" y="130"/>
                  </a:lnTo>
                  <a:lnTo>
                    <a:pt x="4" y="118"/>
                  </a:lnTo>
                  <a:lnTo>
                    <a:pt x="4" y="113"/>
                  </a:lnTo>
                  <a:lnTo>
                    <a:pt x="2" y="75"/>
                  </a:lnTo>
                  <a:lnTo>
                    <a:pt x="1" y="40"/>
                  </a:lnTo>
                  <a:lnTo>
                    <a:pt x="0" y="34"/>
                  </a:lnTo>
                  <a:lnTo>
                    <a:pt x="9" y="33"/>
                  </a:lnTo>
                  <a:lnTo>
                    <a:pt x="23" y="33"/>
                  </a:lnTo>
                  <a:lnTo>
                    <a:pt x="47" y="31"/>
                  </a:lnTo>
                  <a:lnTo>
                    <a:pt x="72" y="30"/>
                  </a:lnTo>
                  <a:lnTo>
                    <a:pt x="74" y="30"/>
                  </a:lnTo>
                  <a:lnTo>
                    <a:pt x="103" y="28"/>
                  </a:lnTo>
                  <a:lnTo>
                    <a:pt x="108" y="28"/>
                  </a:lnTo>
                  <a:lnTo>
                    <a:pt x="110" y="28"/>
                  </a:lnTo>
                  <a:lnTo>
                    <a:pt x="140" y="27"/>
                  </a:lnTo>
                  <a:lnTo>
                    <a:pt x="156" y="26"/>
                  </a:lnTo>
                  <a:lnTo>
                    <a:pt x="159" y="26"/>
                  </a:lnTo>
                  <a:lnTo>
                    <a:pt x="164" y="26"/>
                  </a:lnTo>
                  <a:lnTo>
                    <a:pt x="169" y="26"/>
                  </a:lnTo>
                  <a:lnTo>
                    <a:pt x="208" y="23"/>
                  </a:lnTo>
                  <a:lnTo>
                    <a:pt x="244" y="21"/>
                  </a:lnTo>
                  <a:lnTo>
                    <a:pt x="245" y="21"/>
                  </a:lnTo>
                  <a:lnTo>
                    <a:pt x="260" y="20"/>
                  </a:lnTo>
                  <a:lnTo>
                    <a:pt x="304" y="18"/>
                  </a:lnTo>
                  <a:lnTo>
                    <a:pt x="370" y="14"/>
                  </a:lnTo>
                  <a:lnTo>
                    <a:pt x="390" y="13"/>
                  </a:lnTo>
                  <a:lnTo>
                    <a:pt x="485" y="7"/>
                  </a:lnTo>
                  <a:lnTo>
                    <a:pt x="486" y="7"/>
                  </a:lnTo>
                  <a:lnTo>
                    <a:pt x="509" y="4"/>
                  </a:lnTo>
                  <a:lnTo>
                    <a:pt x="515" y="4"/>
                  </a:lnTo>
                  <a:lnTo>
                    <a:pt x="519" y="4"/>
                  </a:lnTo>
                  <a:lnTo>
                    <a:pt x="520" y="4"/>
                  </a:lnTo>
                  <a:lnTo>
                    <a:pt x="548" y="1"/>
                  </a:lnTo>
                  <a:lnTo>
                    <a:pt x="556" y="1"/>
                  </a:lnTo>
                  <a:lnTo>
                    <a:pt x="560" y="1"/>
                  </a:lnTo>
                  <a:lnTo>
                    <a:pt x="567" y="0"/>
                  </a:lnTo>
                  <a:lnTo>
                    <a:pt x="582" y="125"/>
                  </a:lnTo>
                  <a:lnTo>
                    <a:pt x="606" y="111"/>
                  </a:lnTo>
                  <a:lnTo>
                    <a:pt x="598" y="126"/>
                  </a:lnTo>
                  <a:lnTo>
                    <a:pt x="593" y="130"/>
                  </a:lnTo>
                  <a:lnTo>
                    <a:pt x="608" y="153"/>
                  </a:lnTo>
                  <a:lnTo>
                    <a:pt x="585" y="150"/>
                  </a:lnTo>
                  <a:lnTo>
                    <a:pt x="609" y="163"/>
                  </a:lnTo>
                  <a:lnTo>
                    <a:pt x="613" y="240"/>
                  </a:lnTo>
                  <a:lnTo>
                    <a:pt x="589" y="237"/>
                  </a:lnTo>
                  <a:lnTo>
                    <a:pt x="590" y="261"/>
                  </a:lnTo>
                  <a:lnTo>
                    <a:pt x="604" y="261"/>
                  </a:lnTo>
                  <a:lnTo>
                    <a:pt x="611" y="260"/>
                  </a:lnTo>
                  <a:lnTo>
                    <a:pt x="608" y="261"/>
                  </a:lnTo>
                  <a:lnTo>
                    <a:pt x="608" y="264"/>
                  </a:lnTo>
                  <a:lnTo>
                    <a:pt x="590" y="278"/>
                  </a:lnTo>
                  <a:lnTo>
                    <a:pt x="599" y="298"/>
                  </a:lnTo>
                  <a:lnTo>
                    <a:pt x="571" y="339"/>
                  </a:lnTo>
                  <a:lnTo>
                    <a:pt x="569" y="340"/>
                  </a:lnTo>
                  <a:lnTo>
                    <a:pt x="567" y="376"/>
                  </a:lnTo>
                  <a:lnTo>
                    <a:pt x="557" y="377"/>
                  </a:lnTo>
                  <a:lnTo>
                    <a:pt x="550" y="377"/>
                  </a:lnTo>
                  <a:lnTo>
                    <a:pt x="545" y="382"/>
                  </a:lnTo>
                  <a:lnTo>
                    <a:pt x="545" y="383"/>
                  </a:lnTo>
                  <a:lnTo>
                    <a:pt x="523" y="411"/>
                  </a:lnTo>
                  <a:lnTo>
                    <a:pt x="527" y="494"/>
                  </a:lnTo>
                  <a:lnTo>
                    <a:pt x="511" y="547"/>
                  </a:lnTo>
                  <a:lnTo>
                    <a:pt x="505" y="566"/>
                  </a:lnTo>
                  <a:lnTo>
                    <a:pt x="510" y="601"/>
                  </a:lnTo>
                  <a:lnTo>
                    <a:pt x="504" y="606"/>
                  </a:lnTo>
                  <a:lnTo>
                    <a:pt x="558" y="601"/>
                  </a:lnTo>
                  <a:lnTo>
                    <a:pt x="583" y="599"/>
                  </a:lnTo>
                  <a:lnTo>
                    <a:pt x="598" y="599"/>
                  </a:lnTo>
                  <a:close/>
                </a:path>
              </a:pathLst>
            </a:custGeom>
            <a:solidFill>
              <a:srgbClr val="FFFFFF"/>
            </a:solidFill>
            <a:ln w="0">
              <a:solidFill>
                <a:schemeClr val="tx1"/>
              </a:solidFill>
              <a:round/>
              <a:headEnd/>
              <a:tailEnd/>
            </a:ln>
          </p:spPr>
          <p:txBody>
            <a:bodyPr/>
            <a:lstStyle/>
            <a:p>
              <a:endParaRPr lang="en-US"/>
            </a:p>
          </p:txBody>
        </p:sp>
        <p:sp>
          <p:nvSpPr>
            <p:cNvPr id="7212" name="Freeform 41"/>
            <p:cNvSpPr>
              <a:spLocks/>
            </p:cNvSpPr>
            <p:nvPr/>
          </p:nvSpPr>
          <p:spPr bwMode="auto">
            <a:xfrm>
              <a:off x="2815" y="2777"/>
              <a:ext cx="386" cy="384"/>
            </a:xfrm>
            <a:custGeom>
              <a:avLst/>
              <a:gdLst>
                <a:gd name="T0" fmla="*/ 7403 w 948"/>
                <a:gd name="T1" fmla="*/ 49167 h 1093"/>
                <a:gd name="T2" fmla="*/ 8973 w 948"/>
                <a:gd name="T3" fmla="*/ 57767 h 1093"/>
                <a:gd name="T4" fmla="*/ 9646 w 948"/>
                <a:gd name="T5" fmla="*/ 62960 h 1093"/>
                <a:gd name="T6" fmla="*/ 10095 w 948"/>
                <a:gd name="T7" fmla="*/ 85028 h 1093"/>
                <a:gd name="T8" fmla="*/ 10095 w 948"/>
                <a:gd name="T9" fmla="*/ 94927 h 1093"/>
                <a:gd name="T10" fmla="*/ 10095 w 948"/>
                <a:gd name="T11" fmla="*/ 105798 h 1093"/>
                <a:gd name="T12" fmla="*/ 10319 w 948"/>
                <a:gd name="T13" fmla="*/ 121214 h 1093"/>
                <a:gd name="T14" fmla="*/ 10768 w 948"/>
                <a:gd name="T15" fmla="*/ 133222 h 1093"/>
                <a:gd name="T16" fmla="*/ 10992 w 948"/>
                <a:gd name="T17" fmla="*/ 147988 h 1093"/>
                <a:gd name="T18" fmla="*/ 30508 w 948"/>
                <a:gd name="T19" fmla="*/ 151558 h 1093"/>
                <a:gd name="T20" fmla="*/ 30957 w 948"/>
                <a:gd name="T21" fmla="*/ 165188 h 1093"/>
                <a:gd name="T22" fmla="*/ 31406 w 948"/>
                <a:gd name="T23" fmla="*/ 177358 h 1093"/>
                <a:gd name="T24" fmla="*/ 41949 w 948"/>
                <a:gd name="T25" fmla="*/ 176871 h 1093"/>
                <a:gd name="T26" fmla="*/ 54512 w 948"/>
                <a:gd name="T27" fmla="*/ 176385 h 1093"/>
                <a:gd name="T28" fmla="*/ 62811 w 948"/>
                <a:gd name="T29" fmla="*/ 176223 h 1093"/>
                <a:gd name="T30" fmla="*/ 68195 w 948"/>
                <a:gd name="T31" fmla="*/ 176060 h 1093"/>
                <a:gd name="T32" fmla="*/ 86142 w 948"/>
                <a:gd name="T33" fmla="*/ 175249 h 1093"/>
                <a:gd name="T34" fmla="*/ 99601 w 948"/>
                <a:gd name="T35" fmla="*/ 174762 h 1093"/>
                <a:gd name="T36" fmla="*/ 140204 w 948"/>
                <a:gd name="T37" fmla="*/ 172977 h 1093"/>
                <a:gd name="T38" fmla="*/ 146934 w 948"/>
                <a:gd name="T39" fmla="*/ 172490 h 1093"/>
                <a:gd name="T40" fmla="*/ 154336 w 948"/>
                <a:gd name="T41" fmla="*/ 172004 h 1093"/>
                <a:gd name="T42" fmla="*/ 158599 w 948"/>
                <a:gd name="T43" fmla="*/ 171841 h 1093"/>
                <a:gd name="T44" fmla="*/ 157029 w 948"/>
                <a:gd name="T45" fmla="*/ 153667 h 1093"/>
                <a:gd name="T46" fmla="*/ 156131 w 948"/>
                <a:gd name="T47" fmla="*/ 147664 h 1093"/>
                <a:gd name="T48" fmla="*/ 154336 w 948"/>
                <a:gd name="T49" fmla="*/ 146365 h 1093"/>
                <a:gd name="T50" fmla="*/ 157702 w 948"/>
                <a:gd name="T51" fmla="*/ 134033 h 1093"/>
                <a:gd name="T52" fmla="*/ 162188 w 948"/>
                <a:gd name="T53" fmla="*/ 122512 h 1093"/>
                <a:gd name="T54" fmla="*/ 168469 w 948"/>
                <a:gd name="T55" fmla="*/ 110829 h 1093"/>
                <a:gd name="T56" fmla="*/ 174975 w 948"/>
                <a:gd name="T57" fmla="*/ 104663 h 1093"/>
                <a:gd name="T58" fmla="*/ 179237 w 948"/>
                <a:gd name="T59" fmla="*/ 96874 h 1093"/>
                <a:gd name="T60" fmla="*/ 179461 w 948"/>
                <a:gd name="T61" fmla="*/ 89896 h 1093"/>
                <a:gd name="T62" fmla="*/ 178115 w 948"/>
                <a:gd name="T63" fmla="*/ 86651 h 1093"/>
                <a:gd name="T64" fmla="*/ 183275 w 948"/>
                <a:gd name="T65" fmla="*/ 85515 h 1093"/>
                <a:gd name="T66" fmla="*/ 185069 w 948"/>
                <a:gd name="T67" fmla="*/ 81134 h 1093"/>
                <a:gd name="T68" fmla="*/ 191126 w 948"/>
                <a:gd name="T69" fmla="*/ 77726 h 1093"/>
                <a:gd name="T70" fmla="*/ 194715 w 948"/>
                <a:gd name="T71" fmla="*/ 66205 h 1093"/>
                <a:gd name="T72" fmla="*/ 194491 w 948"/>
                <a:gd name="T73" fmla="*/ 52412 h 1093"/>
                <a:gd name="T74" fmla="*/ 193818 w 948"/>
                <a:gd name="T75" fmla="*/ 51276 h 1093"/>
                <a:gd name="T76" fmla="*/ 203240 w 948"/>
                <a:gd name="T77" fmla="*/ 45760 h 1093"/>
                <a:gd name="T78" fmla="*/ 212662 w 948"/>
                <a:gd name="T79" fmla="*/ 27099 h 1093"/>
                <a:gd name="T80" fmla="*/ 201221 w 948"/>
                <a:gd name="T81" fmla="*/ 23366 h 1093"/>
                <a:gd name="T82" fmla="*/ 186864 w 948"/>
                <a:gd name="T83" fmla="*/ 24503 h 1093"/>
                <a:gd name="T84" fmla="*/ 184621 w 948"/>
                <a:gd name="T85" fmla="*/ 18985 h 1093"/>
                <a:gd name="T86" fmla="*/ 190902 w 948"/>
                <a:gd name="T87" fmla="*/ 12170 h 1093"/>
                <a:gd name="T88" fmla="*/ 184845 w 948"/>
                <a:gd name="T89" fmla="*/ 325 h 1093"/>
                <a:gd name="T90" fmla="*/ 165104 w 948"/>
                <a:gd name="T91" fmla="*/ 1460 h 1093"/>
                <a:gd name="T92" fmla="*/ 158150 w 948"/>
                <a:gd name="T93" fmla="*/ 1947 h 1093"/>
                <a:gd name="T94" fmla="*/ 144466 w 948"/>
                <a:gd name="T95" fmla="*/ 2921 h 1093"/>
                <a:gd name="T96" fmla="*/ 135493 w 948"/>
                <a:gd name="T97" fmla="*/ 3408 h 1093"/>
                <a:gd name="T98" fmla="*/ 131680 w 948"/>
                <a:gd name="T99" fmla="*/ 3570 h 1093"/>
                <a:gd name="T100" fmla="*/ 121136 w 948"/>
                <a:gd name="T101" fmla="*/ 4057 h 1093"/>
                <a:gd name="T102" fmla="*/ 105209 w 948"/>
                <a:gd name="T103" fmla="*/ 5030 h 1093"/>
                <a:gd name="T104" fmla="*/ 92198 w 948"/>
                <a:gd name="T105" fmla="*/ 5679 h 1093"/>
                <a:gd name="T106" fmla="*/ 78963 w 948"/>
                <a:gd name="T107" fmla="*/ 6328 h 1093"/>
                <a:gd name="T108" fmla="*/ 66401 w 948"/>
                <a:gd name="T109" fmla="*/ 6815 h 1093"/>
                <a:gd name="T110" fmla="*/ 54960 w 948"/>
                <a:gd name="T111" fmla="*/ 7302 h 1093"/>
                <a:gd name="T112" fmla="*/ 43744 w 948"/>
                <a:gd name="T113" fmla="*/ 7789 h 1093"/>
                <a:gd name="T114" fmla="*/ 31630 w 948"/>
                <a:gd name="T115" fmla="*/ 8275 h 1093"/>
                <a:gd name="T116" fmla="*/ 22657 w 948"/>
                <a:gd name="T117" fmla="*/ 8600 h 1093"/>
                <a:gd name="T118" fmla="*/ 0 w 948"/>
                <a:gd name="T119" fmla="*/ 9412 h 1093"/>
                <a:gd name="T120" fmla="*/ 2692 w 948"/>
                <a:gd name="T121" fmla="*/ 25638 h 1093"/>
                <a:gd name="T122" fmla="*/ 5608 w 948"/>
                <a:gd name="T123" fmla="*/ 39431 h 10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8"/>
                <a:gd name="T187" fmla="*/ 0 h 1093"/>
                <a:gd name="T188" fmla="*/ 948 w 948"/>
                <a:gd name="T189" fmla="*/ 1093 h 10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8" h="1093">
                  <a:moveTo>
                    <a:pt x="29" y="278"/>
                  </a:moveTo>
                  <a:lnTo>
                    <a:pt x="32" y="293"/>
                  </a:lnTo>
                  <a:lnTo>
                    <a:pt x="33" y="303"/>
                  </a:lnTo>
                  <a:lnTo>
                    <a:pt x="34" y="314"/>
                  </a:lnTo>
                  <a:lnTo>
                    <a:pt x="40" y="351"/>
                  </a:lnTo>
                  <a:lnTo>
                    <a:pt x="40" y="356"/>
                  </a:lnTo>
                  <a:lnTo>
                    <a:pt x="44" y="385"/>
                  </a:lnTo>
                  <a:lnTo>
                    <a:pt x="44" y="387"/>
                  </a:lnTo>
                  <a:lnTo>
                    <a:pt x="43" y="388"/>
                  </a:lnTo>
                  <a:lnTo>
                    <a:pt x="44" y="392"/>
                  </a:lnTo>
                  <a:lnTo>
                    <a:pt x="44" y="429"/>
                  </a:lnTo>
                  <a:lnTo>
                    <a:pt x="45" y="524"/>
                  </a:lnTo>
                  <a:lnTo>
                    <a:pt x="45" y="538"/>
                  </a:lnTo>
                  <a:lnTo>
                    <a:pt x="45" y="541"/>
                  </a:lnTo>
                  <a:lnTo>
                    <a:pt x="45" y="585"/>
                  </a:lnTo>
                  <a:lnTo>
                    <a:pt x="45" y="598"/>
                  </a:lnTo>
                  <a:lnTo>
                    <a:pt x="45" y="611"/>
                  </a:lnTo>
                  <a:lnTo>
                    <a:pt x="45" y="652"/>
                  </a:lnTo>
                  <a:lnTo>
                    <a:pt x="46" y="666"/>
                  </a:lnTo>
                  <a:lnTo>
                    <a:pt x="46" y="729"/>
                  </a:lnTo>
                  <a:lnTo>
                    <a:pt x="46" y="747"/>
                  </a:lnTo>
                  <a:lnTo>
                    <a:pt x="46" y="765"/>
                  </a:lnTo>
                  <a:lnTo>
                    <a:pt x="48" y="816"/>
                  </a:lnTo>
                  <a:lnTo>
                    <a:pt x="48" y="821"/>
                  </a:lnTo>
                  <a:lnTo>
                    <a:pt x="48" y="829"/>
                  </a:lnTo>
                  <a:lnTo>
                    <a:pt x="48" y="836"/>
                  </a:lnTo>
                  <a:lnTo>
                    <a:pt x="49" y="912"/>
                  </a:lnTo>
                  <a:lnTo>
                    <a:pt x="70" y="938"/>
                  </a:lnTo>
                  <a:lnTo>
                    <a:pt x="94" y="924"/>
                  </a:lnTo>
                  <a:lnTo>
                    <a:pt x="136" y="934"/>
                  </a:lnTo>
                  <a:lnTo>
                    <a:pt x="136" y="941"/>
                  </a:lnTo>
                  <a:lnTo>
                    <a:pt x="137" y="987"/>
                  </a:lnTo>
                  <a:lnTo>
                    <a:pt x="138" y="1018"/>
                  </a:lnTo>
                  <a:lnTo>
                    <a:pt x="139" y="1024"/>
                  </a:lnTo>
                  <a:lnTo>
                    <a:pt x="139" y="1060"/>
                  </a:lnTo>
                  <a:lnTo>
                    <a:pt x="140" y="1093"/>
                  </a:lnTo>
                  <a:lnTo>
                    <a:pt x="149" y="1092"/>
                  </a:lnTo>
                  <a:lnTo>
                    <a:pt x="163" y="1092"/>
                  </a:lnTo>
                  <a:lnTo>
                    <a:pt x="187" y="1090"/>
                  </a:lnTo>
                  <a:lnTo>
                    <a:pt x="212" y="1089"/>
                  </a:lnTo>
                  <a:lnTo>
                    <a:pt x="214" y="1089"/>
                  </a:lnTo>
                  <a:lnTo>
                    <a:pt x="243" y="1087"/>
                  </a:lnTo>
                  <a:lnTo>
                    <a:pt x="248" y="1087"/>
                  </a:lnTo>
                  <a:lnTo>
                    <a:pt x="250" y="1087"/>
                  </a:lnTo>
                  <a:lnTo>
                    <a:pt x="280" y="1086"/>
                  </a:lnTo>
                  <a:lnTo>
                    <a:pt x="296" y="1085"/>
                  </a:lnTo>
                  <a:lnTo>
                    <a:pt x="299" y="1085"/>
                  </a:lnTo>
                  <a:lnTo>
                    <a:pt x="304" y="1085"/>
                  </a:lnTo>
                  <a:lnTo>
                    <a:pt x="309" y="1085"/>
                  </a:lnTo>
                  <a:lnTo>
                    <a:pt x="348" y="1082"/>
                  </a:lnTo>
                  <a:lnTo>
                    <a:pt x="384" y="1080"/>
                  </a:lnTo>
                  <a:lnTo>
                    <a:pt x="385" y="1080"/>
                  </a:lnTo>
                  <a:lnTo>
                    <a:pt x="400" y="1079"/>
                  </a:lnTo>
                  <a:lnTo>
                    <a:pt x="444" y="1077"/>
                  </a:lnTo>
                  <a:lnTo>
                    <a:pt x="510" y="1073"/>
                  </a:lnTo>
                  <a:lnTo>
                    <a:pt x="530" y="1072"/>
                  </a:lnTo>
                  <a:lnTo>
                    <a:pt x="625" y="1066"/>
                  </a:lnTo>
                  <a:lnTo>
                    <a:pt x="626" y="1066"/>
                  </a:lnTo>
                  <a:lnTo>
                    <a:pt x="649" y="1063"/>
                  </a:lnTo>
                  <a:lnTo>
                    <a:pt x="655" y="1063"/>
                  </a:lnTo>
                  <a:lnTo>
                    <a:pt x="659" y="1063"/>
                  </a:lnTo>
                  <a:lnTo>
                    <a:pt x="660" y="1063"/>
                  </a:lnTo>
                  <a:lnTo>
                    <a:pt x="688" y="1060"/>
                  </a:lnTo>
                  <a:lnTo>
                    <a:pt x="696" y="1060"/>
                  </a:lnTo>
                  <a:lnTo>
                    <a:pt x="700" y="1060"/>
                  </a:lnTo>
                  <a:lnTo>
                    <a:pt x="707" y="1059"/>
                  </a:lnTo>
                  <a:lnTo>
                    <a:pt x="707" y="1058"/>
                  </a:lnTo>
                  <a:lnTo>
                    <a:pt x="709" y="946"/>
                  </a:lnTo>
                  <a:lnTo>
                    <a:pt x="700" y="947"/>
                  </a:lnTo>
                  <a:lnTo>
                    <a:pt x="707" y="919"/>
                  </a:lnTo>
                  <a:lnTo>
                    <a:pt x="687" y="930"/>
                  </a:lnTo>
                  <a:lnTo>
                    <a:pt x="696" y="910"/>
                  </a:lnTo>
                  <a:lnTo>
                    <a:pt x="689" y="904"/>
                  </a:lnTo>
                  <a:lnTo>
                    <a:pt x="688" y="903"/>
                  </a:lnTo>
                  <a:lnTo>
                    <a:pt x="688" y="902"/>
                  </a:lnTo>
                  <a:lnTo>
                    <a:pt x="685" y="894"/>
                  </a:lnTo>
                  <a:lnTo>
                    <a:pt x="704" y="849"/>
                  </a:lnTo>
                  <a:lnTo>
                    <a:pt x="703" y="826"/>
                  </a:lnTo>
                  <a:lnTo>
                    <a:pt x="728" y="829"/>
                  </a:lnTo>
                  <a:lnTo>
                    <a:pt x="708" y="767"/>
                  </a:lnTo>
                  <a:lnTo>
                    <a:pt x="723" y="755"/>
                  </a:lnTo>
                  <a:lnTo>
                    <a:pt x="731" y="724"/>
                  </a:lnTo>
                  <a:lnTo>
                    <a:pt x="731" y="723"/>
                  </a:lnTo>
                  <a:lnTo>
                    <a:pt x="751" y="683"/>
                  </a:lnTo>
                  <a:lnTo>
                    <a:pt x="767" y="669"/>
                  </a:lnTo>
                  <a:lnTo>
                    <a:pt x="762" y="651"/>
                  </a:lnTo>
                  <a:lnTo>
                    <a:pt x="780" y="645"/>
                  </a:lnTo>
                  <a:lnTo>
                    <a:pt x="777" y="659"/>
                  </a:lnTo>
                  <a:lnTo>
                    <a:pt x="780" y="660"/>
                  </a:lnTo>
                  <a:lnTo>
                    <a:pt x="799" y="597"/>
                  </a:lnTo>
                  <a:lnTo>
                    <a:pt x="793" y="563"/>
                  </a:lnTo>
                  <a:lnTo>
                    <a:pt x="793" y="561"/>
                  </a:lnTo>
                  <a:lnTo>
                    <a:pt x="800" y="554"/>
                  </a:lnTo>
                  <a:lnTo>
                    <a:pt x="803" y="565"/>
                  </a:lnTo>
                  <a:lnTo>
                    <a:pt x="816" y="547"/>
                  </a:lnTo>
                  <a:lnTo>
                    <a:pt x="794" y="534"/>
                  </a:lnTo>
                  <a:lnTo>
                    <a:pt x="800" y="529"/>
                  </a:lnTo>
                  <a:lnTo>
                    <a:pt x="808" y="536"/>
                  </a:lnTo>
                  <a:lnTo>
                    <a:pt x="817" y="527"/>
                  </a:lnTo>
                  <a:lnTo>
                    <a:pt x="813" y="520"/>
                  </a:lnTo>
                  <a:lnTo>
                    <a:pt x="824" y="503"/>
                  </a:lnTo>
                  <a:lnTo>
                    <a:pt x="825" y="500"/>
                  </a:lnTo>
                  <a:lnTo>
                    <a:pt x="827" y="496"/>
                  </a:lnTo>
                  <a:lnTo>
                    <a:pt x="843" y="492"/>
                  </a:lnTo>
                  <a:lnTo>
                    <a:pt x="852" y="479"/>
                  </a:lnTo>
                  <a:lnTo>
                    <a:pt x="851" y="465"/>
                  </a:lnTo>
                  <a:lnTo>
                    <a:pt x="840" y="451"/>
                  </a:lnTo>
                  <a:lnTo>
                    <a:pt x="868" y="408"/>
                  </a:lnTo>
                  <a:lnTo>
                    <a:pt x="881" y="408"/>
                  </a:lnTo>
                  <a:lnTo>
                    <a:pt x="874" y="339"/>
                  </a:lnTo>
                  <a:lnTo>
                    <a:pt x="867" y="323"/>
                  </a:lnTo>
                  <a:lnTo>
                    <a:pt x="865" y="334"/>
                  </a:lnTo>
                  <a:lnTo>
                    <a:pt x="857" y="333"/>
                  </a:lnTo>
                  <a:lnTo>
                    <a:pt x="864" y="316"/>
                  </a:lnTo>
                  <a:lnTo>
                    <a:pt x="880" y="296"/>
                  </a:lnTo>
                  <a:lnTo>
                    <a:pt x="888" y="276"/>
                  </a:lnTo>
                  <a:lnTo>
                    <a:pt x="906" y="282"/>
                  </a:lnTo>
                  <a:lnTo>
                    <a:pt x="908" y="217"/>
                  </a:lnTo>
                  <a:lnTo>
                    <a:pt x="929" y="170"/>
                  </a:lnTo>
                  <a:lnTo>
                    <a:pt x="948" y="167"/>
                  </a:lnTo>
                  <a:lnTo>
                    <a:pt x="930" y="140"/>
                  </a:lnTo>
                  <a:lnTo>
                    <a:pt x="927" y="141"/>
                  </a:lnTo>
                  <a:lnTo>
                    <a:pt x="897" y="144"/>
                  </a:lnTo>
                  <a:lnTo>
                    <a:pt x="888" y="146"/>
                  </a:lnTo>
                  <a:lnTo>
                    <a:pt x="848" y="150"/>
                  </a:lnTo>
                  <a:lnTo>
                    <a:pt x="833" y="151"/>
                  </a:lnTo>
                  <a:lnTo>
                    <a:pt x="825" y="153"/>
                  </a:lnTo>
                  <a:lnTo>
                    <a:pt x="809" y="154"/>
                  </a:lnTo>
                  <a:lnTo>
                    <a:pt x="823" y="117"/>
                  </a:lnTo>
                  <a:lnTo>
                    <a:pt x="827" y="114"/>
                  </a:lnTo>
                  <a:lnTo>
                    <a:pt x="840" y="89"/>
                  </a:lnTo>
                  <a:lnTo>
                    <a:pt x="851" y="75"/>
                  </a:lnTo>
                  <a:lnTo>
                    <a:pt x="842" y="0"/>
                  </a:lnTo>
                  <a:lnTo>
                    <a:pt x="828" y="1"/>
                  </a:lnTo>
                  <a:lnTo>
                    <a:pt x="824" y="2"/>
                  </a:lnTo>
                  <a:lnTo>
                    <a:pt x="815" y="2"/>
                  </a:lnTo>
                  <a:lnTo>
                    <a:pt x="762" y="7"/>
                  </a:lnTo>
                  <a:lnTo>
                    <a:pt x="736" y="9"/>
                  </a:lnTo>
                  <a:lnTo>
                    <a:pt x="733" y="9"/>
                  </a:lnTo>
                  <a:lnTo>
                    <a:pt x="722" y="11"/>
                  </a:lnTo>
                  <a:lnTo>
                    <a:pt x="705" y="12"/>
                  </a:lnTo>
                  <a:lnTo>
                    <a:pt x="682" y="14"/>
                  </a:lnTo>
                  <a:lnTo>
                    <a:pt x="658" y="17"/>
                  </a:lnTo>
                  <a:lnTo>
                    <a:pt x="644" y="18"/>
                  </a:lnTo>
                  <a:lnTo>
                    <a:pt x="637" y="18"/>
                  </a:lnTo>
                  <a:lnTo>
                    <a:pt x="605" y="21"/>
                  </a:lnTo>
                  <a:lnTo>
                    <a:pt x="604" y="21"/>
                  </a:lnTo>
                  <a:lnTo>
                    <a:pt x="603" y="21"/>
                  </a:lnTo>
                  <a:lnTo>
                    <a:pt x="597" y="22"/>
                  </a:lnTo>
                  <a:lnTo>
                    <a:pt x="587" y="22"/>
                  </a:lnTo>
                  <a:lnTo>
                    <a:pt x="578" y="22"/>
                  </a:lnTo>
                  <a:lnTo>
                    <a:pt x="555" y="25"/>
                  </a:lnTo>
                  <a:lnTo>
                    <a:pt x="540" y="25"/>
                  </a:lnTo>
                  <a:lnTo>
                    <a:pt x="493" y="29"/>
                  </a:lnTo>
                  <a:lnTo>
                    <a:pt x="470" y="31"/>
                  </a:lnTo>
                  <a:lnTo>
                    <a:pt x="469" y="31"/>
                  </a:lnTo>
                  <a:lnTo>
                    <a:pt x="465" y="31"/>
                  </a:lnTo>
                  <a:lnTo>
                    <a:pt x="422" y="35"/>
                  </a:lnTo>
                  <a:lnTo>
                    <a:pt x="411" y="35"/>
                  </a:lnTo>
                  <a:lnTo>
                    <a:pt x="394" y="36"/>
                  </a:lnTo>
                  <a:lnTo>
                    <a:pt x="358" y="39"/>
                  </a:lnTo>
                  <a:lnTo>
                    <a:pt x="352" y="39"/>
                  </a:lnTo>
                  <a:lnTo>
                    <a:pt x="348" y="39"/>
                  </a:lnTo>
                  <a:lnTo>
                    <a:pt x="332" y="41"/>
                  </a:lnTo>
                  <a:lnTo>
                    <a:pt x="296" y="42"/>
                  </a:lnTo>
                  <a:lnTo>
                    <a:pt x="276" y="44"/>
                  </a:lnTo>
                  <a:lnTo>
                    <a:pt x="249" y="45"/>
                  </a:lnTo>
                  <a:lnTo>
                    <a:pt x="245" y="45"/>
                  </a:lnTo>
                  <a:lnTo>
                    <a:pt x="234" y="46"/>
                  </a:lnTo>
                  <a:lnTo>
                    <a:pt x="221" y="46"/>
                  </a:lnTo>
                  <a:lnTo>
                    <a:pt x="195" y="48"/>
                  </a:lnTo>
                  <a:lnTo>
                    <a:pt x="171" y="49"/>
                  </a:lnTo>
                  <a:lnTo>
                    <a:pt x="155" y="51"/>
                  </a:lnTo>
                  <a:lnTo>
                    <a:pt x="141" y="51"/>
                  </a:lnTo>
                  <a:lnTo>
                    <a:pt x="129" y="52"/>
                  </a:lnTo>
                  <a:lnTo>
                    <a:pt x="116" y="52"/>
                  </a:lnTo>
                  <a:lnTo>
                    <a:pt x="101" y="53"/>
                  </a:lnTo>
                  <a:lnTo>
                    <a:pt x="45" y="55"/>
                  </a:lnTo>
                  <a:lnTo>
                    <a:pt x="21" y="56"/>
                  </a:lnTo>
                  <a:lnTo>
                    <a:pt x="0" y="58"/>
                  </a:lnTo>
                  <a:lnTo>
                    <a:pt x="4" y="95"/>
                  </a:lnTo>
                  <a:lnTo>
                    <a:pt x="6" y="114"/>
                  </a:lnTo>
                  <a:lnTo>
                    <a:pt x="12" y="158"/>
                  </a:lnTo>
                  <a:lnTo>
                    <a:pt x="14" y="168"/>
                  </a:lnTo>
                  <a:lnTo>
                    <a:pt x="14" y="175"/>
                  </a:lnTo>
                  <a:lnTo>
                    <a:pt x="25" y="243"/>
                  </a:lnTo>
                  <a:lnTo>
                    <a:pt x="27" y="265"/>
                  </a:lnTo>
                  <a:lnTo>
                    <a:pt x="29" y="278"/>
                  </a:lnTo>
                  <a:close/>
                </a:path>
              </a:pathLst>
            </a:custGeom>
            <a:solidFill>
              <a:srgbClr val="FFFFFF"/>
            </a:solidFill>
            <a:ln w="0">
              <a:solidFill>
                <a:schemeClr val="tx1"/>
              </a:solidFill>
              <a:round/>
              <a:headEnd/>
              <a:tailEnd/>
            </a:ln>
          </p:spPr>
          <p:txBody>
            <a:bodyPr/>
            <a:lstStyle/>
            <a:p>
              <a:endParaRPr lang="en-US"/>
            </a:p>
          </p:txBody>
        </p:sp>
        <p:sp>
          <p:nvSpPr>
            <p:cNvPr id="7213" name="Freeform 42"/>
            <p:cNvSpPr>
              <a:spLocks/>
            </p:cNvSpPr>
            <p:nvPr/>
          </p:nvSpPr>
          <p:spPr bwMode="auto">
            <a:xfrm>
              <a:off x="2172" y="2740"/>
              <a:ext cx="663" cy="358"/>
            </a:xfrm>
            <a:custGeom>
              <a:avLst/>
              <a:gdLst>
                <a:gd name="T0" fmla="*/ 353856 w 1633"/>
                <a:gd name="T1" fmla="*/ 26566 h 1027"/>
                <a:gd name="T2" fmla="*/ 353186 w 1633"/>
                <a:gd name="T3" fmla="*/ 17924 h 1027"/>
                <a:gd name="T4" fmla="*/ 352962 w 1633"/>
                <a:gd name="T5" fmla="*/ 4481 h 1027"/>
                <a:gd name="T6" fmla="*/ 336431 w 1633"/>
                <a:gd name="T7" fmla="*/ 2881 h 1027"/>
                <a:gd name="T8" fmla="*/ 319900 w 1633"/>
                <a:gd name="T9" fmla="*/ 3361 h 1027"/>
                <a:gd name="T10" fmla="*/ 308730 w 1633"/>
                <a:gd name="T11" fmla="*/ 3521 h 1027"/>
                <a:gd name="T12" fmla="*/ 294657 w 1633"/>
                <a:gd name="T13" fmla="*/ 3841 h 1027"/>
                <a:gd name="T14" fmla="*/ 272764 w 1633"/>
                <a:gd name="T15" fmla="*/ 4321 h 1027"/>
                <a:gd name="T16" fmla="*/ 252882 w 1633"/>
                <a:gd name="T17" fmla="*/ 4481 h 1027"/>
                <a:gd name="T18" fmla="*/ 233447 w 1633"/>
                <a:gd name="T19" fmla="*/ 4801 h 1027"/>
                <a:gd name="T20" fmla="*/ 211107 w 1633"/>
                <a:gd name="T21" fmla="*/ 4801 h 1027"/>
                <a:gd name="T22" fmla="*/ 198820 w 1633"/>
                <a:gd name="T23" fmla="*/ 4801 h 1027"/>
                <a:gd name="T24" fmla="*/ 188321 w 1633"/>
                <a:gd name="T25" fmla="*/ 4801 h 1027"/>
                <a:gd name="T26" fmla="*/ 154812 w 1633"/>
                <a:gd name="T27" fmla="*/ 4321 h 1027"/>
                <a:gd name="T28" fmla="*/ 146323 w 1633"/>
                <a:gd name="T29" fmla="*/ 4321 h 1027"/>
                <a:gd name="T30" fmla="*/ 125547 w 1633"/>
                <a:gd name="T31" fmla="*/ 3841 h 1027"/>
                <a:gd name="T32" fmla="*/ 100751 w 1633"/>
                <a:gd name="T33" fmla="*/ 3361 h 1027"/>
                <a:gd name="T34" fmla="*/ 79975 w 1633"/>
                <a:gd name="T35" fmla="*/ 2881 h 1027"/>
                <a:gd name="T36" fmla="*/ 51381 w 1633"/>
                <a:gd name="T37" fmla="*/ 2240 h 1027"/>
                <a:gd name="T38" fmla="*/ 11617 w 1633"/>
                <a:gd name="T39" fmla="*/ 480 h 1027"/>
                <a:gd name="T40" fmla="*/ 0 w 1633"/>
                <a:gd name="T41" fmla="*/ 24005 h 1027"/>
                <a:gd name="T42" fmla="*/ 37083 w 1633"/>
                <a:gd name="T43" fmla="*/ 25446 h 1027"/>
                <a:gd name="T44" fmla="*/ 48253 w 1633"/>
                <a:gd name="T45" fmla="*/ 25766 h 1027"/>
                <a:gd name="T46" fmla="*/ 80869 w 1633"/>
                <a:gd name="T47" fmla="*/ 26726 h 1027"/>
                <a:gd name="T48" fmla="*/ 100081 w 1633"/>
                <a:gd name="T49" fmla="*/ 27206 h 1027"/>
                <a:gd name="T50" fmla="*/ 126441 w 1633"/>
                <a:gd name="T51" fmla="*/ 27846 h 1027"/>
                <a:gd name="T52" fmla="*/ 125994 w 1633"/>
                <a:gd name="T53" fmla="*/ 51691 h 1027"/>
                <a:gd name="T54" fmla="*/ 125771 w 1633"/>
                <a:gd name="T55" fmla="*/ 63693 h 1027"/>
                <a:gd name="T56" fmla="*/ 125547 w 1633"/>
                <a:gd name="T57" fmla="*/ 79377 h 1027"/>
                <a:gd name="T58" fmla="*/ 125101 w 1633"/>
                <a:gd name="T59" fmla="*/ 93780 h 1027"/>
                <a:gd name="T60" fmla="*/ 124654 w 1633"/>
                <a:gd name="T61" fmla="*/ 111704 h 1027"/>
                <a:gd name="T62" fmla="*/ 131356 w 1633"/>
                <a:gd name="T63" fmla="*/ 123226 h 1027"/>
                <a:gd name="T64" fmla="*/ 156822 w 1633"/>
                <a:gd name="T65" fmla="*/ 130748 h 1027"/>
                <a:gd name="T66" fmla="*/ 165088 w 1633"/>
                <a:gd name="T67" fmla="*/ 138429 h 1027"/>
                <a:gd name="T68" fmla="*/ 184523 w 1633"/>
                <a:gd name="T69" fmla="*/ 140990 h 1027"/>
                <a:gd name="T70" fmla="*/ 200608 w 1633"/>
                <a:gd name="T71" fmla="*/ 142270 h 1027"/>
                <a:gd name="T72" fmla="*/ 207980 w 1633"/>
                <a:gd name="T73" fmla="*/ 148191 h 1027"/>
                <a:gd name="T74" fmla="*/ 227415 w 1633"/>
                <a:gd name="T75" fmla="*/ 149471 h 1027"/>
                <a:gd name="T76" fmla="*/ 233447 w 1633"/>
                <a:gd name="T77" fmla="*/ 152192 h 1027"/>
                <a:gd name="T78" fmla="*/ 249308 w 1633"/>
                <a:gd name="T79" fmla="*/ 161634 h 1027"/>
                <a:gd name="T80" fmla="*/ 272317 w 1633"/>
                <a:gd name="T81" fmla="*/ 152992 h 1027"/>
                <a:gd name="T82" fmla="*/ 279913 w 1633"/>
                <a:gd name="T83" fmla="*/ 158594 h 1027"/>
                <a:gd name="T84" fmla="*/ 304933 w 1633"/>
                <a:gd name="T85" fmla="*/ 154913 h 1027"/>
                <a:gd name="T86" fmla="*/ 315432 w 1633"/>
                <a:gd name="T87" fmla="*/ 149952 h 1027"/>
                <a:gd name="T88" fmla="*/ 328166 w 1633"/>
                <a:gd name="T89" fmla="*/ 152672 h 1027"/>
                <a:gd name="T90" fmla="*/ 336208 w 1633"/>
                <a:gd name="T91" fmla="*/ 149792 h 1027"/>
                <a:gd name="T92" fmla="*/ 349611 w 1633"/>
                <a:gd name="T93" fmla="*/ 159074 h 1027"/>
                <a:gd name="T94" fmla="*/ 353409 w 1633"/>
                <a:gd name="T95" fmla="*/ 159714 h 1027"/>
                <a:gd name="T96" fmla="*/ 364802 w 1633"/>
                <a:gd name="T97" fmla="*/ 163234 h 1027"/>
                <a:gd name="T98" fmla="*/ 364579 w 1633"/>
                <a:gd name="T99" fmla="*/ 147871 h 1027"/>
                <a:gd name="T100" fmla="*/ 364132 w 1633"/>
                <a:gd name="T101" fmla="*/ 123866 h 1027"/>
                <a:gd name="T102" fmla="*/ 363909 w 1633"/>
                <a:gd name="T103" fmla="*/ 110903 h 1027"/>
                <a:gd name="T104" fmla="*/ 363685 w 1633"/>
                <a:gd name="T105" fmla="*/ 85938 h 1027"/>
                <a:gd name="T106" fmla="*/ 363685 w 1633"/>
                <a:gd name="T107" fmla="*/ 78897 h 1027"/>
                <a:gd name="T108" fmla="*/ 361228 w 1633"/>
                <a:gd name="T109" fmla="*/ 65774 h 1027"/>
                <a:gd name="T110" fmla="*/ 359441 w 1633"/>
                <a:gd name="T111" fmla="*/ 56172 h 10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3"/>
                <a:gd name="T169" fmla="*/ 0 h 1027"/>
                <a:gd name="T170" fmla="*/ 1633 w 1633"/>
                <a:gd name="T171" fmla="*/ 1027 h 10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3" h="1027">
                  <a:moveTo>
                    <a:pt x="1596" y="266"/>
                  </a:moveTo>
                  <a:lnTo>
                    <a:pt x="1590" y="222"/>
                  </a:lnTo>
                  <a:lnTo>
                    <a:pt x="1588" y="203"/>
                  </a:lnTo>
                  <a:lnTo>
                    <a:pt x="1584" y="166"/>
                  </a:lnTo>
                  <a:lnTo>
                    <a:pt x="1582" y="136"/>
                  </a:lnTo>
                  <a:lnTo>
                    <a:pt x="1582" y="122"/>
                  </a:lnTo>
                  <a:lnTo>
                    <a:pt x="1582" y="115"/>
                  </a:lnTo>
                  <a:lnTo>
                    <a:pt x="1581" y="112"/>
                  </a:lnTo>
                  <a:lnTo>
                    <a:pt x="1581" y="95"/>
                  </a:lnTo>
                  <a:lnTo>
                    <a:pt x="1581" y="86"/>
                  </a:lnTo>
                  <a:lnTo>
                    <a:pt x="1580" y="58"/>
                  </a:lnTo>
                  <a:lnTo>
                    <a:pt x="1580" y="28"/>
                  </a:lnTo>
                  <a:lnTo>
                    <a:pt x="1579" y="17"/>
                  </a:lnTo>
                  <a:lnTo>
                    <a:pt x="1578" y="17"/>
                  </a:lnTo>
                  <a:lnTo>
                    <a:pt x="1555" y="17"/>
                  </a:lnTo>
                  <a:lnTo>
                    <a:pt x="1506" y="18"/>
                  </a:lnTo>
                  <a:lnTo>
                    <a:pt x="1494" y="20"/>
                  </a:lnTo>
                  <a:lnTo>
                    <a:pt x="1461" y="21"/>
                  </a:lnTo>
                  <a:lnTo>
                    <a:pt x="1449" y="21"/>
                  </a:lnTo>
                  <a:lnTo>
                    <a:pt x="1432" y="21"/>
                  </a:lnTo>
                  <a:lnTo>
                    <a:pt x="1414" y="22"/>
                  </a:lnTo>
                  <a:lnTo>
                    <a:pt x="1410" y="22"/>
                  </a:lnTo>
                  <a:lnTo>
                    <a:pt x="1390" y="22"/>
                  </a:lnTo>
                  <a:lnTo>
                    <a:pt x="1382" y="22"/>
                  </a:lnTo>
                  <a:lnTo>
                    <a:pt x="1359" y="24"/>
                  </a:lnTo>
                  <a:lnTo>
                    <a:pt x="1343" y="24"/>
                  </a:lnTo>
                  <a:lnTo>
                    <a:pt x="1326" y="24"/>
                  </a:lnTo>
                  <a:lnTo>
                    <a:pt x="1319" y="24"/>
                  </a:lnTo>
                  <a:lnTo>
                    <a:pt x="1319" y="25"/>
                  </a:lnTo>
                  <a:lnTo>
                    <a:pt x="1297" y="25"/>
                  </a:lnTo>
                  <a:lnTo>
                    <a:pt x="1237" y="27"/>
                  </a:lnTo>
                  <a:lnTo>
                    <a:pt x="1221" y="27"/>
                  </a:lnTo>
                  <a:lnTo>
                    <a:pt x="1203" y="27"/>
                  </a:lnTo>
                  <a:lnTo>
                    <a:pt x="1179" y="27"/>
                  </a:lnTo>
                  <a:lnTo>
                    <a:pt x="1156" y="28"/>
                  </a:lnTo>
                  <a:lnTo>
                    <a:pt x="1132" y="28"/>
                  </a:lnTo>
                  <a:lnTo>
                    <a:pt x="1105" y="28"/>
                  </a:lnTo>
                  <a:lnTo>
                    <a:pt x="1074" y="28"/>
                  </a:lnTo>
                  <a:lnTo>
                    <a:pt x="1062" y="28"/>
                  </a:lnTo>
                  <a:lnTo>
                    <a:pt x="1045" y="30"/>
                  </a:lnTo>
                  <a:lnTo>
                    <a:pt x="1038" y="30"/>
                  </a:lnTo>
                  <a:lnTo>
                    <a:pt x="1003" y="30"/>
                  </a:lnTo>
                  <a:lnTo>
                    <a:pt x="982" y="30"/>
                  </a:lnTo>
                  <a:lnTo>
                    <a:pt x="945" y="30"/>
                  </a:lnTo>
                  <a:lnTo>
                    <a:pt x="935" y="30"/>
                  </a:lnTo>
                  <a:lnTo>
                    <a:pt x="924" y="30"/>
                  </a:lnTo>
                  <a:lnTo>
                    <a:pt x="921" y="30"/>
                  </a:lnTo>
                  <a:lnTo>
                    <a:pt x="890" y="30"/>
                  </a:lnTo>
                  <a:lnTo>
                    <a:pt x="879" y="30"/>
                  </a:lnTo>
                  <a:lnTo>
                    <a:pt x="874" y="30"/>
                  </a:lnTo>
                  <a:lnTo>
                    <a:pt x="851" y="30"/>
                  </a:lnTo>
                  <a:lnTo>
                    <a:pt x="843" y="30"/>
                  </a:lnTo>
                  <a:lnTo>
                    <a:pt x="804" y="28"/>
                  </a:lnTo>
                  <a:lnTo>
                    <a:pt x="791" y="28"/>
                  </a:lnTo>
                  <a:lnTo>
                    <a:pt x="757" y="28"/>
                  </a:lnTo>
                  <a:lnTo>
                    <a:pt x="693" y="27"/>
                  </a:lnTo>
                  <a:lnTo>
                    <a:pt x="686" y="27"/>
                  </a:lnTo>
                  <a:lnTo>
                    <a:pt x="671" y="27"/>
                  </a:lnTo>
                  <a:lnTo>
                    <a:pt x="663" y="27"/>
                  </a:lnTo>
                  <a:lnTo>
                    <a:pt x="655" y="27"/>
                  </a:lnTo>
                  <a:lnTo>
                    <a:pt x="583" y="25"/>
                  </a:lnTo>
                  <a:lnTo>
                    <a:pt x="570" y="24"/>
                  </a:lnTo>
                  <a:lnTo>
                    <a:pt x="568" y="24"/>
                  </a:lnTo>
                  <a:lnTo>
                    <a:pt x="562" y="24"/>
                  </a:lnTo>
                  <a:lnTo>
                    <a:pt x="552" y="24"/>
                  </a:lnTo>
                  <a:lnTo>
                    <a:pt x="546" y="22"/>
                  </a:lnTo>
                  <a:lnTo>
                    <a:pt x="463" y="21"/>
                  </a:lnTo>
                  <a:lnTo>
                    <a:pt x="451" y="21"/>
                  </a:lnTo>
                  <a:lnTo>
                    <a:pt x="391" y="20"/>
                  </a:lnTo>
                  <a:lnTo>
                    <a:pt x="381" y="20"/>
                  </a:lnTo>
                  <a:lnTo>
                    <a:pt x="370" y="18"/>
                  </a:lnTo>
                  <a:lnTo>
                    <a:pt x="358" y="18"/>
                  </a:lnTo>
                  <a:lnTo>
                    <a:pt x="311" y="17"/>
                  </a:lnTo>
                  <a:lnTo>
                    <a:pt x="277" y="15"/>
                  </a:lnTo>
                  <a:lnTo>
                    <a:pt x="240" y="14"/>
                  </a:lnTo>
                  <a:lnTo>
                    <a:pt x="230" y="14"/>
                  </a:lnTo>
                  <a:lnTo>
                    <a:pt x="189" y="13"/>
                  </a:lnTo>
                  <a:lnTo>
                    <a:pt x="186" y="13"/>
                  </a:lnTo>
                  <a:lnTo>
                    <a:pt x="77" y="5"/>
                  </a:lnTo>
                  <a:lnTo>
                    <a:pt x="52" y="3"/>
                  </a:lnTo>
                  <a:lnTo>
                    <a:pt x="6" y="0"/>
                  </a:lnTo>
                  <a:lnTo>
                    <a:pt x="5" y="38"/>
                  </a:lnTo>
                  <a:lnTo>
                    <a:pt x="3" y="83"/>
                  </a:lnTo>
                  <a:lnTo>
                    <a:pt x="0" y="150"/>
                  </a:lnTo>
                  <a:lnTo>
                    <a:pt x="72" y="153"/>
                  </a:lnTo>
                  <a:lnTo>
                    <a:pt x="118" y="156"/>
                  </a:lnTo>
                  <a:lnTo>
                    <a:pt x="158" y="159"/>
                  </a:lnTo>
                  <a:lnTo>
                    <a:pt x="166" y="159"/>
                  </a:lnTo>
                  <a:lnTo>
                    <a:pt x="168" y="159"/>
                  </a:lnTo>
                  <a:lnTo>
                    <a:pt x="183" y="160"/>
                  </a:lnTo>
                  <a:lnTo>
                    <a:pt x="208" y="161"/>
                  </a:lnTo>
                  <a:lnTo>
                    <a:pt x="216" y="161"/>
                  </a:lnTo>
                  <a:lnTo>
                    <a:pt x="260" y="163"/>
                  </a:lnTo>
                  <a:lnTo>
                    <a:pt x="307" y="166"/>
                  </a:lnTo>
                  <a:lnTo>
                    <a:pt x="331" y="166"/>
                  </a:lnTo>
                  <a:lnTo>
                    <a:pt x="362" y="167"/>
                  </a:lnTo>
                  <a:lnTo>
                    <a:pt x="378" y="169"/>
                  </a:lnTo>
                  <a:lnTo>
                    <a:pt x="387" y="169"/>
                  </a:lnTo>
                  <a:lnTo>
                    <a:pt x="402" y="169"/>
                  </a:lnTo>
                  <a:lnTo>
                    <a:pt x="448" y="170"/>
                  </a:lnTo>
                  <a:lnTo>
                    <a:pt x="463" y="171"/>
                  </a:lnTo>
                  <a:lnTo>
                    <a:pt x="496" y="171"/>
                  </a:lnTo>
                  <a:lnTo>
                    <a:pt x="499" y="173"/>
                  </a:lnTo>
                  <a:lnTo>
                    <a:pt x="566" y="174"/>
                  </a:lnTo>
                  <a:lnTo>
                    <a:pt x="567" y="174"/>
                  </a:lnTo>
                  <a:lnTo>
                    <a:pt x="566" y="211"/>
                  </a:lnTo>
                  <a:lnTo>
                    <a:pt x="565" y="306"/>
                  </a:lnTo>
                  <a:lnTo>
                    <a:pt x="564" y="323"/>
                  </a:lnTo>
                  <a:lnTo>
                    <a:pt x="564" y="349"/>
                  </a:lnTo>
                  <a:lnTo>
                    <a:pt x="564" y="360"/>
                  </a:lnTo>
                  <a:lnTo>
                    <a:pt x="564" y="376"/>
                  </a:lnTo>
                  <a:lnTo>
                    <a:pt x="563" y="398"/>
                  </a:lnTo>
                  <a:lnTo>
                    <a:pt x="563" y="438"/>
                  </a:lnTo>
                  <a:lnTo>
                    <a:pt x="562" y="473"/>
                  </a:lnTo>
                  <a:lnTo>
                    <a:pt x="562" y="482"/>
                  </a:lnTo>
                  <a:lnTo>
                    <a:pt x="562" y="496"/>
                  </a:lnTo>
                  <a:lnTo>
                    <a:pt x="562" y="536"/>
                  </a:lnTo>
                  <a:lnTo>
                    <a:pt x="560" y="547"/>
                  </a:lnTo>
                  <a:lnTo>
                    <a:pt x="560" y="568"/>
                  </a:lnTo>
                  <a:lnTo>
                    <a:pt x="560" y="586"/>
                  </a:lnTo>
                  <a:lnTo>
                    <a:pt x="559" y="614"/>
                  </a:lnTo>
                  <a:lnTo>
                    <a:pt x="559" y="659"/>
                  </a:lnTo>
                  <a:lnTo>
                    <a:pt x="559" y="679"/>
                  </a:lnTo>
                  <a:lnTo>
                    <a:pt x="558" y="698"/>
                  </a:lnTo>
                  <a:lnTo>
                    <a:pt x="558" y="754"/>
                  </a:lnTo>
                  <a:lnTo>
                    <a:pt x="564" y="751"/>
                  </a:lnTo>
                  <a:lnTo>
                    <a:pt x="565" y="751"/>
                  </a:lnTo>
                  <a:lnTo>
                    <a:pt x="588" y="770"/>
                  </a:lnTo>
                  <a:lnTo>
                    <a:pt x="606" y="798"/>
                  </a:lnTo>
                  <a:lnTo>
                    <a:pt x="654" y="803"/>
                  </a:lnTo>
                  <a:lnTo>
                    <a:pt x="659" y="807"/>
                  </a:lnTo>
                  <a:lnTo>
                    <a:pt x="702" y="817"/>
                  </a:lnTo>
                  <a:lnTo>
                    <a:pt x="709" y="825"/>
                  </a:lnTo>
                  <a:lnTo>
                    <a:pt x="711" y="859"/>
                  </a:lnTo>
                  <a:lnTo>
                    <a:pt x="726" y="868"/>
                  </a:lnTo>
                  <a:lnTo>
                    <a:pt x="739" y="865"/>
                  </a:lnTo>
                  <a:lnTo>
                    <a:pt x="759" y="868"/>
                  </a:lnTo>
                  <a:lnTo>
                    <a:pt x="798" y="890"/>
                  </a:lnTo>
                  <a:lnTo>
                    <a:pt x="823" y="879"/>
                  </a:lnTo>
                  <a:lnTo>
                    <a:pt x="826" y="881"/>
                  </a:lnTo>
                  <a:lnTo>
                    <a:pt x="836" y="889"/>
                  </a:lnTo>
                  <a:lnTo>
                    <a:pt x="847" y="903"/>
                  </a:lnTo>
                  <a:lnTo>
                    <a:pt x="862" y="905"/>
                  </a:lnTo>
                  <a:lnTo>
                    <a:pt x="898" y="889"/>
                  </a:lnTo>
                  <a:lnTo>
                    <a:pt x="910" y="892"/>
                  </a:lnTo>
                  <a:lnTo>
                    <a:pt x="918" y="886"/>
                  </a:lnTo>
                  <a:lnTo>
                    <a:pt x="926" y="885"/>
                  </a:lnTo>
                  <a:lnTo>
                    <a:pt x="931" y="926"/>
                  </a:lnTo>
                  <a:lnTo>
                    <a:pt x="949" y="926"/>
                  </a:lnTo>
                  <a:lnTo>
                    <a:pt x="949" y="960"/>
                  </a:lnTo>
                  <a:lnTo>
                    <a:pt x="969" y="971"/>
                  </a:lnTo>
                  <a:lnTo>
                    <a:pt x="1018" y="934"/>
                  </a:lnTo>
                  <a:lnTo>
                    <a:pt x="1030" y="957"/>
                  </a:lnTo>
                  <a:lnTo>
                    <a:pt x="1036" y="953"/>
                  </a:lnTo>
                  <a:lnTo>
                    <a:pt x="1042" y="951"/>
                  </a:lnTo>
                  <a:lnTo>
                    <a:pt x="1045" y="951"/>
                  </a:lnTo>
                  <a:lnTo>
                    <a:pt x="1067" y="980"/>
                  </a:lnTo>
                  <a:lnTo>
                    <a:pt x="1106" y="963"/>
                  </a:lnTo>
                  <a:lnTo>
                    <a:pt x="1102" y="998"/>
                  </a:lnTo>
                  <a:lnTo>
                    <a:pt x="1116" y="1010"/>
                  </a:lnTo>
                  <a:lnTo>
                    <a:pt x="1150" y="940"/>
                  </a:lnTo>
                  <a:lnTo>
                    <a:pt x="1153" y="939"/>
                  </a:lnTo>
                  <a:lnTo>
                    <a:pt x="1189" y="977"/>
                  </a:lnTo>
                  <a:lnTo>
                    <a:pt x="1219" y="956"/>
                  </a:lnTo>
                  <a:lnTo>
                    <a:pt x="1220" y="956"/>
                  </a:lnTo>
                  <a:lnTo>
                    <a:pt x="1215" y="963"/>
                  </a:lnTo>
                  <a:lnTo>
                    <a:pt x="1237" y="991"/>
                  </a:lnTo>
                  <a:lnTo>
                    <a:pt x="1253" y="991"/>
                  </a:lnTo>
                  <a:lnTo>
                    <a:pt x="1261" y="1005"/>
                  </a:lnTo>
                  <a:lnTo>
                    <a:pt x="1286" y="994"/>
                  </a:lnTo>
                  <a:lnTo>
                    <a:pt x="1334" y="960"/>
                  </a:lnTo>
                  <a:lnTo>
                    <a:pt x="1365" y="968"/>
                  </a:lnTo>
                  <a:lnTo>
                    <a:pt x="1381" y="959"/>
                  </a:lnTo>
                  <a:lnTo>
                    <a:pt x="1384" y="951"/>
                  </a:lnTo>
                  <a:lnTo>
                    <a:pt x="1411" y="944"/>
                  </a:lnTo>
                  <a:lnTo>
                    <a:pt x="1412" y="937"/>
                  </a:lnTo>
                  <a:lnTo>
                    <a:pt x="1419" y="939"/>
                  </a:lnTo>
                  <a:lnTo>
                    <a:pt x="1425" y="951"/>
                  </a:lnTo>
                  <a:lnTo>
                    <a:pt x="1424" y="953"/>
                  </a:lnTo>
                  <a:lnTo>
                    <a:pt x="1469" y="954"/>
                  </a:lnTo>
                  <a:lnTo>
                    <a:pt x="1476" y="954"/>
                  </a:lnTo>
                  <a:lnTo>
                    <a:pt x="1481" y="937"/>
                  </a:lnTo>
                  <a:lnTo>
                    <a:pt x="1499" y="936"/>
                  </a:lnTo>
                  <a:lnTo>
                    <a:pt x="1505" y="936"/>
                  </a:lnTo>
                  <a:lnTo>
                    <a:pt x="1506" y="944"/>
                  </a:lnTo>
                  <a:lnTo>
                    <a:pt x="1530" y="957"/>
                  </a:lnTo>
                  <a:lnTo>
                    <a:pt x="1555" y="990"/>
                  </a:lnTo>
                  <a:lnTo>
                    <a:pt x="1565" y="994"/>
                  </a:lnTo>
                  <a:lnTo>
                    <a:pt x="1564" y="984"/>
                  </a:lnTo>
                  <a:lnTo>
                    <a:pt x="1578" y="988"/>
                  </a:lnTo>
                  <a:lnTo>
                    <a:pt x="1578" y="1000"/>
                  </a:lnTo>
                  <a:lnTo>
                    <a:pt x="1582" y="998"/>
                  </a:lnTo>
                  <a:lnTo>
                    <a:pt x="1581" y="1002"/>
                  </a:lnTo>
                  <a:lnTo>
                    <a:pt x="1604" y="1008"/>
                  </a:lnTo>
                  <a:lnTo>
                    <a:pt x="1625" y="1027"/>
                  </a:lnTo>
                  <a:lnTo>
                    <a:pt x="1633" y="1020"/>
                  </a:lnTo>
                  <a:lnTo>
                    <a:pt x="1632" y="944"/>
                  </a:lnTo>
                  <a:lnTo>
                    <a:pt x="1632" y="937"/>
                  </a:lnTo>
                  <a:lnTo>
                    <a:pt x="1632" y="929"/>
                  </a:lnTo>
                  <a:lnTo>
                    <a:pt x="1632" y="924"/>
                  </a:lnTo>
                  <a:lnTo>
                    <a:pt x="1630" y="873"/>
                  </a:lnTo>
                  <a:lnTo>
                    <a:pt x="1630" y="855"/>
                  </a:lnTo>
                  <a:lnTo>
                    <a:pt x="1630" y="837"/>
                  </a:lnTo>
                  <a:lnTo>
                    <a:pt x="1630" y="774"/>
                  </a:lnTo>
                  <a:lnTo>
                    <a:pt x="1629" y="760"/>
                  </a:lnTo>
                  <a:lnTo>
                    <a:pt x="1629" y="719"/>
                  </a:lnTo>
                  <a:lnTo>
                    <a:pt x="1629" y="706"/>
                  </a:lnTo>
                  <a:lnTo>
                    <a:pt x="1629" y="693"/>
                  </a:lnTo>
                  <a:lnTo>
                    <a:pt x="1629" y="649"/>
                  </a:lnTo>
                  <a:lnTo>
                    <a:pt x="1629" y="646"/>
                  </a:lnTo>
                  <a:lnTo>
                    <a:pt x="1629" y="632"/>
                  </a:lnTo>
                  <a:lnTo>
                    <a:pt x="1628" y="537"/>
                  </a:lnTo>
                  <a:lnTo>
                    <a:pt x="1628" y="500"/>
                  </a:lnTo>
                  <a:lnTo>
                    <a:pt x="1627" y="496"/>
                  </a:lnTo>
                  <a:lnTo>
                    <a:pt x="1628" y="495"/>
                  </a:lnTo>
                  <a:lnTo>
                    <a:pt x="1628" y="493"/>
                  </a:lnTo>
                  <a:lnTo>
                    <a:pt x="1624" y="464"/>
                  </a:lnTo>
                  <a:lnTo>
                    <a:pt x="1624" y="459"/>
                  </a:lnTo>
                  <a:lnTo>
                    <a:pt x="1618" y="422"/>
                  </a:lnTo>
                  <a:lnTo>
                    <a:pt x="1617" y="411"/>
                  </a:lnTo>
                  <a:lnTo>
                    <a:pt x="1616" y="401"/>
                  </a:lnTo>
                  <a:lnTo>
                    <a:pt x="1613" y="386"/>
                  </a:lnTo>
                  <a:lnTo>
                    <a:pt x="1611" y="373"/>
                  </a:lnTo>
                  <a:lnTo>
                    <a:pt x="1609" y="351"/>
                  </a:lnTo>
                  <a:lnTo>
                    <a:pt x="1598" y="283"/>
                  </a:lnTo>
                  <a:lnTo>
                    <a:pt x="1598" y="276"/>
                  </a:lnTo>
                  <a:lnTo>
                    <a:pt x="1596" y="266"/>
                  </a:lnTo>
                  <a:close/>
                </a:path>
              </a:pathLst>
            </a:custGeom>
            <a:solidFill>
              <a:srgbClr val="FFFFFF"/>
            </a:solidFill>
            <a:ln w="0">
              <a:solidFill>
                <a:schemeClr val="tx1"/>
              </a:solidFill>
              <a:round/>
              <a:headEnd/>
              <a:tailEnd/>
            </a:ln>
          </p:spPr>
          <p:txBody>
            <a:bodyPr/>
            <a:lstStyle/>
            <a:p>
              <a:endParaRPr lang="en-US"/>
            </a:p>
          </p:txBody>
        </p:sp>
        <p:sp>
          <p:nvSpPr>
            <p:cNvPr id="7214" name="Freeform 43"/>
            <p:cNvSpPr>
              <a:spLocks/>
            </p:cNvSpPr>
            <p:nvPr/>
          </p:nvSpPr>
          <p:spPr bwMode="auto">
            <a:xfrm>
              <a:off x="1854" y="2791"/>
              <a:ext cx="1067" cy="1119"/>
            </a:xfrm>
            <a:custGeom>
              <a:avLst/>
              <a:gdLst>
                <a:gd name="T0" fmla="*/ 276477 w 2624"/>
                <a:gd name="T1" fmla="*/ 390247 h 3194"/>
                <a:gd name="T2" fmla="*/ 247374 w 2624"/>
                <a:gd name="T3" fmla="*/ 346778 h 3194"/>
                <a:gd name="T4" fmla="*/ 234390 w 2624"/>
                <a:gd name="T5" fmla="*/ 334335 h 3194"/>
                <a:gd name="T6" fmla="*/ 203496 w 2624"/>
                <a:gd name="T7" fmla="*/ 325124 h 3194"/>
                <a:gd name="T8" fmla="*/ 167453 w 2624"/>
                <a:gd name="T9" fmla="*/ 333204 h 3194"/>
                <a:gd name="T10" fmla="*/ 121113 w 2624"/>
                <a:gd name="T11" fmla="*/ 349202 h 3194"/>
                <a:gd name="T12" fmla="*/ 80816 w 2624"/>
                <a:gd name="T13" fmla="*/ 309612 h 3194"/>
                <a:gd name="T14" fmla="*/ 42311 w 2624"/>
                <a:gd name="T15" fmla="*/ 254185 h 3194"/>
                <a:gd name="T16" fmla="*/ 5821 w 2624"/>
                <a:gd name="T17" fmla="*/ 219766 h 3194"/>
                <a:gd name="T18" fmla="*/ 12536 w 2624"/>
                <a:gd name="T19" fmla="*/ 208293 h 3194"/>
                <a:gd name="T20" fmla="*/ 77458 w 2624"/>
                <a:gd name="T21" fmla="*/ 212656 h 3194"/>
                <a:gd name="T22" fmla="*/ 129619 w 2624"/>
                <a:gd name="T23" fmla="*/ 215565 h 3194"/>
                <a:gd name="T24" fmla="*/ 157603 w 2624"/>
                <a:gd name="T25" fmla="*/ 217019 h 3194"/>
                <a:gd name="T26" fmla="*/ 161857 w 2624"/>
                <a:gd name="T27" fmla="*/ 186963 h 3194"/>
                <a:gd name="T28" fmla="*/ 164767 w 2624"/>
                <a:gd name="T29" fmla="*/ 144787 h 3194"/>
                <a:gd name="T30" fmla="*/ 166558 w 2624"/>
                <a:gd name="T31" fmla="*/ 120710 h 3194"/>
                <a:gd name="T32" fmla="*/ 168573 w 2624"/>
                <a:gd name="T33" fmla="*/ 84675 h 3194"/>
                <a:gd name="T34" fmla="*/ 169468 w 2624"/>
                <a:gd name="T35" fmla="*/ 63667 h 3194"/>
                <a:gd name="T36" fmla="*/ 171259 w 2624"/>
                <a:gd name="T37" fmla="*/ 35227 h 3194"/>
                <a:gd name="T38" fmla="*/ 210212 w 2624"/>
                <a:gd name="T39" fmla="*/ 1616 h 3194"/>
                <a:gd name="T40" fmla="*/ 233046 w 2624"/>
                <a:gd name="T41" fmla="*/ 2262 h 3194"/>
                <a:gd name="T42" fmla="*/ 264836 w 2624"/>
                <a:gd name="T43" fmla="*/ 3232 h 3194"/>
                <a:gd name="T44" fmla="*/ 301774 w 2624"/>
                <a:gd name="T45" fmla="*/ 4040 h 3194"/>
                <a:gd name="T46" fmla="*/ 301102 w 2624"/>
                <a:gd name="T47" fmla="*/ 36681 h 3194"/>
                <a:gd name="T48" fmla="*/ 300654 w 2624"/>
                <a:gd name="T49" fmla="*/ 62536 h 3194"/>
                <a:gd name="T50" fmla="*/ 299983 w 2624"/>
                <a:gd name="T51" fmla="*/ 85644 h 3194"/>
                <a:gd name="T52" fmla="*/ 310505 w 2624"/>
                <a:gd name="T53" fmla="*/ 104874 h 3194"/>
                <a:gd name="T54" fmla="*/ 337369 w 2624"/>
                <a:gd name="T55" fmla="*/ 116185 h 3194"/>
                <a:gd name="T56" fmla="*/ 361994 w 2624"/>
                <a:gd name="T57" fmla="*/ 119579 h 3194"/>
                <a:gd name="T58" fmla="*/ 382143 w 2624"/>
                <a:gd name="T59" fmla="*/ 118932 h 3194"/>
                <a:gd name="T60" fmla="*/ 405425 w 2624"/>
                <a:gd name="T61" fmla="*/ 130567 h 3194"/>
                <a:gd name="T62" fmla="*/ 421543 w 2624"/>
                <a:gd name="T63" fmla="*/ 137192 h 3194"/>
                <a:gd name="T64" fmla="*/ 447960 w 2624"/>
                <a:gd name="T65" fmla="*/ 130406 h 3194"/>
                <a:gd name="T66" fmla="*/ 473481 w 2624"/>
                <a:gd name="T67" fmla="*/ 131052 h 3194"/>
                <a:gd name="T68" fmla="*/ 492510 w 2624"/>
                <a:gd name="T69" fmla="*/ 127658 h 3194"/>
                <a:gd name="T70" fmla="*/ 510419 w 2624"/>
                <a:gd name="T71" fmla="*/ 127174 h 3194"/>
                <a:gd name="T72" fmla="*/ 524971 w 2624"/>
                <a:gd name="T73" fmla="*/ 134930 h 3194"/>
                <a:gd name="T74" fmla="*/ 538626 w 2624"/>
                <a:gd name="T75" fmla="*/ 141879 h 3194"/>
                <a:gd name="T76" fmla="*/ 560118 w 2624"/>
                <a:gd name="T77" fmla="*/ 152867 h 3194"/>
                <a:gd name="T78" fmla="*/ 561237 w 2624"/>
                <a:gd name="T79" fmla="*/ 176621 h 3194"/>
                <a:gd name="T80" fmla="*/ 562356 w 2624"/>
                <a:gd name="T81" fmla="*/ 200213 h 3194"/>
                <a:gd name="T82" fmla="*/ 564371 w 2624"/>
                <a:gd name="T83" fmla="*/ 219928 h 3194"/>
                <a:gd name="T84" fmla="*/ 573326 w 2624"/>
                <a:gd name="T85" fmla="*/ 238834 h 3194"/>
                <a:gd name="T86" fmla="*/ 587429 w 2624"/>
                <a:gd name="T87" fmla="*/ 272607 h 3194"/>
                <a:gd name="T88" fmla="*/ 582057 w 2624"/>
                <a:gd name="T89" fmla="*/ 302987 h 3194"/>
                <a:gd name="T90" fmla="*/ 574669 w 2624"/>
                <a:gd name="T91" fmla="*/ 322701 h 3194"/>
                <a:gd name="T92" fmla="*/ 553178 w 2624"/>
                <a:gd name="T93" fmla="*/ 337244 h 3194"/>
                <a:gd name="T94" fmla="*/ 541313 w 2624"/>
                <a:gd name="T95" fmla="*/ 337567 h 3194"/>
                <a:gd name="T96" fmla="*/ 526090 w 2624"/>
                <a:gd name="T97" fmla="*/ 332073 h 3194"/>
                <a:gd name="T98" fmla="*/ 524299 w 2624"/>
                <a:gd name="T99" fmla="*/ 339668 h 3194"/>
                <a:gd name="T100" fmla="*/ 502136 w 2624"/>
                <a:gd name="T101" fmla="*/ 373603 h 3194"/>
                <a:gd name="T102" fmla="*/ 450422 w 2624"/>
                <a:gd name="T103" fmla="*/ 403336 h 3194"/>
                <a:gd name="T104" fmla="*/ 422887 w 2624"/>
                <a:gd name="T105" fmla="*/ 434685 h 3194"/>
                <a:gd name="T106" fmla="*/ 426916 w 2624"/>
                <a:gd name="T107" fmla="*/ 509825 h 3194"/>
                <a:gd name="T108" fmla="*/ 372964 w 2624"/>
                <a:gd name="T109" fmla="*/ 504169 h 3194"/>
                <a:gd name="T110" fmla="*/ 338712 w 2624"/>
                <a:gd name="T111" fmla="*/ 491081 h 3194"/>
                <a:gd name="T112" fmla="*/ 310057 w 2624"/>
                <a:gd name="T113" fmla="*/ 431130 h 31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24"/>
                <a:gd name="T172" fmla="*/ 0 h 3194"/>
                <a:gd name="T173" fmla="*/ 2624 w 2624"/>
                <a:gd name="T174" fmla="*/ 3194 h 31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24" h="3194">
                  <a:moveTo>
                    <a:pt x="1354" y="2641"/>
                  </a:moveTo>
                  <a:lnTo>
                    <a:pt x="1333" y="2604"/>
                  </a:lnTo>
                  <a:lnTo>
                    <a:pt x="1307" y="2558"/>
                  </a:lnTo>
                  <a:lnTo>
                    <a:pt x="1264" y="2499"/>
                  </a:lnTo>
                  <a:lnTo>
                    <a:pt x="1253" y="2485"/>
                  </a:lnTo>
                  <a:lnTo>
                    <a:pt x="1235" y="2415"/>
                  </a:lnTo>
                  <a:lnTo>
                    <a:pt x="1241" y="2409"/>
                  </a:lnTo>
                  <a:lnTo>
                    <a:pt x="1186" y="2290"/>
                  </a:lnTo>
                  <a:lnTo>
                    <a:pt x="1175" y="2233"/>
                  </a:lnTo>
                  <a:lnTo>
                    <a:pt x="1154" y="2208"/>
                  </a:lnTo>
                  <a:lnTo>
                    <a:pt x="1149" y="2187"/>
                  </a:lnTo>
                  <a:lnTo>
                    <a:pt x="1105" y="2146"/>
                  </a:lnTo>
                  <a:lnTo>
                    <a:pt x="1097" y="2120"/>
                  </a:lnTo>
                  <a:lnTo>
                    <a:pt x="1080" y="2116"/>
                  </a:lnTo>
                  <a:lnTo>
                    <a:pt x="1074" y="2103"/>
                  </a:lnTo>
                  <a:lnTo>
                    <a:pt x="1058" y="2100"/>
                  </a:lnTo>
                  <a:lnTo>
                    <a:pt x="1053" y="2069"/>
                  </a:lnTo>
                  <a:lnTo>
                    <a:pt x="1047" y="2069"/>
                  </a:lnTo>
                  <a:lnTo>
                    <a:pt x="1023" y="2029"/>
                  </a:lnTo>
                  <a:lnTo>
                    <a:pt x="1001" y="2026"/>
                  </a:lnTo>
                  <a:lnTo>
                    <a:pt x="1001" y="2021"/>
                  </a:lnTo>
                  <a:lnTo>
                    <a:pt x="956" y="2018"/>
                  </a:lnTo>
                  <a:lnTo>
                    <a:pt x="911" y="2007"/>
                  </a:lnTo>
                  <a:lnTo>
                    <a:pt x="909" y="2012"/>
                  </a:lnTo>
                  <a:lnTo>
                    <a:pt x="898" y="2008"/>
                  </a:lnTo>
                  <a:lnTo>
                    <a:pt x="896" y="2014"/>
                  </a:lnTo>
                  <a:lnTo>
                    <a:pt x="842" y="1984"/>
                  </a:lnTo>
                  <a:lnTo>
                    <a:pt x="796" y="2019"/>
                  </a:lnTo>
                  <a:lnTo>
                    <a:pt x="783" y="2019"/>
                  </a:lnTo>
                  <a:lnTo>
                    <a:pt x="748" y="2062"/>
                  </a:lnTo>
                  <a:lnTo>
                    <a:pt x="717" y="2164"/>
                  </a:lnTo>
                  <a:lnTo>
                    <a:pt x="674" y="2216"/>
                  </a:lnTo>
                  <a:lnTo>
                    <a:pt x="660" y="2243"/>
                  </a:lnTo>
                  <a:lnTo>
                    <a:pt x="616" y="2225"/>
                  </a:lnTo>
                  <a:lnTo>
                    <a:pt x="586" y="2191"/>
                  </a:lnTo>
                  <a:lnTo>
                    <a:pt x="541" y="2161"/>
                  </a:lnTo>
                  <a:lnTo>
                    <a:pt x="532" y="2148"/>
                  </a:lnTo>
                  <a:lnTo>
                    <a:pt x="491" y="2133"/>
                  </a:lnTo>
                  <a:lnTo>
                    <a:pt x="467" y="2109"/>
                  </a:lnTo>
                  <a:lnTo>
                    <a:pt x="442" y="2069"/>
                  </a:lnTo>
                  <a:lnTo>
                    <a:pt x="393" y="2026"/>
                  </a:lnTo>
                  <a:lnTo>
                    <a:pt x="361" y="1916"/>
                  </a:lnTo>
                  <a:lnTo>
                    <a:pt x="357" y="1841"/>
                  </a:lnTo>
                  <a:lnTo>
                    <a:pt x="329" y="1756"/>
                  </a:lnTo>
                  <a:lnTo>
                    <a:pt x="312" y="1723"/>
                  </a:lnTo>
                  <a:lnTo>
                    <a:pt x="307" y="1710"/>
                  </a:lnTo>
                  <a:lnTo>
                    <a:pt x="235" y="1651"/>
                  </a:lnTo>
                  <a:lnTo>
                    <a:pt x="189" y="1573"/>
                  </a:lnTo>
                  <a:lnTo>
                    <a:pt x="163" y="1550"/>
                  </a:lnTo>
                  <a:lnTo>
                    <a:pt x="120" y="1479"/>
                  </a:lnTo>
                  <a:lnTo>
                    <a:pt x="94" y="1466"/>
                  </a:lnTo>
                  <a:lnTo>
                    <a:pt x="76" y="1441"/>
                  </a:lnTo>
                  <a:lnTo>
                    <a:pt x="43" y="1363"/>
                  </a:lnTo>
                  <a:lnTo>
                    <a:pt x="26" y="1360"/>
                  </a:lnTo>
                  <a:lnTo>
                    <a:pt x="21" y="1350"/>
                  </a:lnTo>
                  <a:lnTo>
                    <a:pt x="0" y="1314"/>
                  </a:lnTo>
                  <a:lnTo>
                    <a:pt x="8" y="1307"/>
                  </a:lnTo>
                  <a:lnTo>
                    <a:pt x="3" y="1290"/>
                  </a:lnTo>
                  <a:lnTo>
                    <a:pt x="8" y="1285"/>
                  </a:lnTo>
                  <a:lnTo>
                    <a:pt x="56" y="1289"/>
                  </a:lnTo>
                  <a:lnTo>
                    <a:pt x="81" y="1292"/>
                  </a:lnTo>
                  <a:lnTo>
                    <a:pt x="106" y="1293"/>
                  </a:lnTo>
                  <a:lnTo>
                    <a:pt x="131" y="1296"/>
                  </a:lnTo>
                  <a:lnTo>
                    <a:pt x="254" y="1309"/>
                  </a:lnTo>
                  <a:lnTo>
                    <a:pt x="310" y="1313"/>
                  </a:lnTo>
                  <a:lnTo>
                    <a:pt x="346" y="1316"/>
                  </a:lnTo>
                  <a:lnTo>
                    <a:pt x="360" y="1317"/>
                  </a:lnTo>
                  <a:lnTo>
                    <a:pt x="458" y="1326"/>
                  </a:lnTo>
                  <a:lnTo>
                    <a:pt x="476" y="1327"/>
                  </a:lnTo>
                  <a:lnTo>
                    <a:pt x="524" y="1330"/>
                  </a:lnTo>
                  <a:lnTo>
                    <a:pt x="533" y="1331"/>
                  </a:lnTo>
                  <a:lnTo>
                    <a:pt x="579" y="1334"/>
                  </a:lnTo>
                  <a:lnTo>
                    <a:pt x="581" y="1334"/>
                  </a:lnTo>
                  <a:lnTo>
                    <a:pt x="584" y="1334"/>
                  </a:lnTo>
                  <a:lnTo>
                    <a:pt x="603" y="1336"/>
                  </a:lnTo>
                  <a:lnTo>
                    <a:pt x="656" y="1340"/>
                  </a:lnTo>
                  <a:lnTo>
                    <a:pt x="663" y="1340"/>
                  </a:lnTo>
                  <a:lnTo>
                    <a:pt x="704" y="1343"/>
                  </a:lnTo>
                  <a:lnTo>
                    <a:pt x="715" y="1343"/>
                  </a:lnTo>
                  <a:lnTo>
                    <a:pt x="716" y="1317"/>
                  </a:lnTo>
                  <a:lnTo>
                    <a:pt x="719" y="1269"/>
                  </a:lnTo>
                  <a:lnTo>
                    <a:pt x="721" y="1202"/>
                  </a:lnTo>
                  <a:lnTo>
                    <a:pt x="722" y="1188"/>
                  </a:lnTo>
                  <a:lnTo>
                    <a:pt x="723" y="1157"/>
                  </a:lnTo>
                  <a:lnTo>
                    <a:pt x="725" y="1099"/>
                  </a:lnTo>
                  <a:lnTo>
                    <a:pt x="727" y="1058"/>
                  </a:lnTo>
                  <a:lnTo>
                    <a:pt x="729" y="1008"/>
                  </a:lnTo>
                  <a:lnTo>
                    <a:pt x="733" y="933"/>
                  </a:lnTo>
                  <a:lnTo>
                    <a:pt x="733" y="930"/>
                  </a:lnTo>
                  <a:lnTo>
                    <a:pt x="736" y="896"/>
                  </a:lnTo>
                  <a:lnTo>
                    <a:pt x="736" y="888"/>
                  </a:lnTo>
                  <a:lnTo>
                    <a:pt x="737" y="875"/>
                  </a:lnTo>
                  <a:lnTo>
                    <a:pt x="738" y="845"/>
                  </a:lnTo>
                  <a:lnTo>
                    <a:pt x="739" y="834"/>
                  </a:lnTo>
                  <a:lnTo>
                    <a:pt x="740" y="800"/>
                  </a:lnTo>
                  <a:lnTo>
                    <a:pt x="744" y="747"/>
                  </a:lnTo>
                  <a:lnTo>
                    <a:pt x="747" y="672"/>
                  </a:lnTo>
                  <a:lnTo>
                    <a:pt x="747" y="656"/>
                  </a:lnTo>
                  <a:lnTo>
                    <a:pt x="747" y="654"/>
                  </a:lnTo>
                  <a:lnTo>
                    <a:pt x="748" y="619"/>
                  </a:lnTo>
                  <a:lnTo>
                    <a:pt x="749" y="598"/>
                  </a:lnTo>
                  <a:lnTo>
                    <a:pt x="753" y="524"/>
                  </a:lnTo>
                  <a:lnTo>
                    <a:pt x="754" y="489"/>
                  </a:lnTo>
                  <a:lnTo>
                    <a:pt x="754" y="486"/>
                  </a:lnTo>
                  <a:lnTo>
                    <a:pt x="755" y="462"/>
                  </a:lnTo>
                  <a:lnTo>
                    <a:pt x="755" y="448"/>
                  </a:lnTo>
                  <a:lnTo>
                    <a:pt x="757" y="411"/>
                  </a:lnTo>
                  <a:lnTo>
                    <a:pt x="757" y="394"/>
                  </a:lnTo>
                  <a:lnTo>
                    <a:pt x="759" y="367"/>
                  </a:lnTo>
                  <a:lnTo>
                    <a:pt x="760" y="350"/>
                  </a:lnTo>
                  <a:lnTo>
                    <a:pt x="763" y="262"/>
                  </a:lnTo>
                  <a:lnTo>
                    <a:pt x="764" y="228"/>
                  </a:lnTo>
                  <a:lnTo>
                    <a:pt x="764" y="224"/>
                  </a:lnTo>
                  <a:lnTo>
                    <a:pt x="765" y="218"/>
                  </a:lnTo>
                  <a:lnTo>
                    <a:pt x="769" y="133"/>
                  </a:lnTo>
                  <a:lnTo>
                    <a:pt x="773" y="0"/>
                  </a:lnTo>
                  <a:lnTo>
                    <a:pt x="781" y="1"/>
                  </a:lnTo>
                  <a:lnTo>
                    <a:pt x="853" y="4"/>
                  </a:lnTo>
                  <a:lnTo>
                    <a:pt x="899" y="7"/>
                  </a:lnTo>
                  <a:lnTo>
                    <a:pt x="939" y="10"/>
                  </a:lnTo>
                  <a:lnTo>
                    <a:pt x="947" y="10"/>
                  </a:lnTo>
                  <a:lnTo>
                    <a:pt x="949" y="10"/>
                  </a:lnTo>
                  <a:lnTo>
                    <a:pt x="964" y="11"/>
                  </a:lnTo>
                  <a:lnTo>
                    <a:pt x="989" y="12"/>
                  </a:lnTo>
                  <a:lnTo>
                    <a:pt x="997" y="12"/>
                  </a:lnTo>
                  <a:lnTo>
                    <a:pt x="1041" y="14"/>
                  </a:lnTo>
                  <a:lnTo>
                    <a:pt x="1088" y="17"/>
                  </a:lnTo>
                  <a:lnTo>
                    <a:pt x="1112" y="17"/>
                  </a:lnTo>
                  <a:lnTo>
                    <a:pt x="1143" y="18"/>
                  </a:lnTo>
                  <a:lnTo>
                    <a:pt x="1159" y="20"/>
                  </a:lnTo>
                  <a:lnTo>
                    <a:pt x="1168" y="20"/>
                  </a:lnTo>
                  <a:lnTo>
                    <a:pt x="1183" y="20"/>
                  </a:lnTo>
                  <a:lnTo>
                    <a:pt x="1229" y="21"/>
                  </a:lnTo>
                  <a:lnTo>
                    <a:pt x="1244" y="22"/>
                  </a:lnTo>
                  <a:lnTo>
                    <a:pt x="1277" y="22"/>
                  </a:lnTo>
                  <a:lnTo>
                    <a:pt x="1280" y="24"/>
                  </a:lnTo>
                  <a:lnTo>
                    <a:pt x="1347" y="25"/>
                  </a:lnTo>
                  <a:lnTo>
                    <a:pt x="1348" y="25"/>
                  </a:lnTo>
                  <a:lnTo>
                    <a:pt x="1347" y="62"/>
                  </a:lnTo>
                  <a:lnTo>
                    <a:pt x="1346" y="157"/>
                  </a:lnTo>
                  <a:lnTo>
                    <a:pt x="1345" y="174"/>
                  </a:lnTo>
                  <a:lnTo>
                    <a:pt x="1345" y="200"/>
                  </a:lnTo>
                  <a:lnTo>
                    <a:pt x="1345" y="211"/>
                  </a:lnTo>
                  <a:lnTo>
                    <a:pt x="1345" y="227"/>
                  </a:lnTo>
                  <a:lnTo>
                    <a:pt x="1344" y="249"/>
                  </a:lnTo>
                  <a:lnTo>
                    <a:pt x="1344" y="289"/>
                  </a:lnTo>
                  <a:lnTo>
                    <a:pt x="1343" y="324"/>
                  </a:lnTo>
                  <a:lnTo>
                    <a:pt x="1343" y="333"/>
                  </a:lnTo>
                  <a:lnTo>
                    <a:pt x="1343" y="347"/>
                  </a:lnTo>
                  <a:lnTo>
                    <a:pt x="1343" y="387"/>
                  </a:lnTo>
                  <a:lnTo>
                    <a:pt x="1341" y="398"/>
                  </a:lnTo>
                  <a:lnTo>
                    <a:pt x="1341" y="419"/>
                  </a:lnTo>
                  <a:lnTo>
                    <a:pt x="1341" y="437"/>
                  </a:lnTo>
                  <a:lnTo>
                    <a:pt x="1340" y="465"/>
                  </a:lnTo>
                  <a:lnTo>
                    <a:pt x="1340" y="510"/>
                  </a:lnTo>
                  <a:lnTo>
                    <a:pt x="1340" y="530"/>
                  </a:lnTo>
                  <a:lnTo>
                    <a:pt x="1339" y="549"/>
                  </a:lnTo>
                  <a:lnTo>
                    <a:pt x="1339" y="605"/>
                  </a:lnTo>
                  <a:lnTo>
                    <a:pt x="1345" y="602"/>
                  </a:lnTo>
                  <a:lnTo>
                    <a:pt x="1346" y="602"/>
                  </a:lnTo>
                  <a:lnTo>
                    <a:pt x="1369" y="621"/>
                  </a:lnTo>
                  <a:lnTo>
                    <a:pt x="1387" y="649"/>
                  </a:lnTo>
                  <a:lnTo>
                    <a:pt x="1435" y="654"/>
                  </a:lnTo>
                  <a:lnTo>
                    <a:pt x="1440" y="658"/>
                  </a:lnTo>
                  <a:lnTo>
                    <a:pt x="1483" y="668"/>
                  </a:lnTo>
                  <a:lnTo>
                    <a:pt x="1490" y="676"/>
                  </a:lnTo>
                  <a:lnTo>
                    <a:pt x="1492" y="710"/>
                  </a:lnTo>
                  <a:lnTo>
                    <a:pt x="1507" y="719"/>
                  </a:lnTo>
                  <a:lnTo>
                    <a:pt x="1520" y="716"/>
                  </a:lnTo>
                  <a:lnTo>
                    <a:pt x="1540" y="719"/>
                  </a:lnTo>
                  <a:lnTo>
                    <a:pt x="1579" y="741"/>
                  </a:lnTo>
                  <a:lnTo>
                    <a:pt x="1604" y="730"/>
                  </a:lnTo>
                  <a:lnTo>
                    <a:pt x="1607" y="732"/>
                  </a:lnTo>
                  <a:lnTo>
                    <a:pt x="1617" y="740"/>
                  </a:lnTo>
                  <a:lnTo>
                    <a:pt x="1628" y="754"/>
                  </a:lnTo>
                  <a:lnTo>
                    <a:pt x="1643" y="756"/>
                  </a:lnTo>
                  <a:lnTo>
                    <a:pt x="1679" y="740"/>
                  </a:lnTo>
                  <a:lnTo>
                    <a:pt x="1691" y="743"/>
                  </a:lnTo>
                  <a:lnTo>
                    <a:pt x="1699" y="737"/>
                  </a:lnTo>
                  <a:lnTo>
                    <a:pt x="1707" y="736"/>
                  </a:lnTo>
                  <a:lnTo>
                    <a:pt x="1712" y="777"/>
                  </a:lnTo>
                  <a:lnTo>
                    <a:pt x="1730" y="777"/>
                  </a:lnTo>
                  <a:lnTo>
                    <a:pt x="1730" y="811"/>
                  </a:lnTo>
                  <a:lnTo>
                    <a:pt x="1750" y="822"/>
                  </a:lnTo>
                  <a:lnTo>
                    <a:pt x="1799" y="785"/>
                  </a:lnTo>
                  <a:lnTo>
                    <a:pt x="1811" y="808"/>
                  </a:lnTo>
                  <a:lnTo>
                    <a:pt x="1817" y="804"/>
                  </a:lnTo>
                  <a:lnTo>
                    <a:pt x="1823" y="802"/>
                  </a:lnTo>
                  <a:lnTo>
                    <a:pt x="1826" y="802"/>
                  </a:lnTo>
                  <a:lnTo>
                    <a:pt x="1848" y="831"/>
                  </a:lnTo>
                  <a:lnTo>
                    <a:pt x="1887" y="814"/>
                  </a:lnTo>
                  <a:lnTo>
                    <a:pt x="1883" y="849"/>
                  </a:lnTo>
                  <a:lnTo>
                    <a:pt x="1897" y="861"/>
                  </a:lnTo>
                  <a:lnTo>
                    <a:pt x="1931" y="791"/>
                  </a:lnTo>
                  <a:lnTo>
                    <a:pt x="1934" y="790"/>
                  </a:lnTo>
                  <a:lnTo>
                    <a:pt x="1970" y="828"/>
                  </a:lnTo>
                  <a:lnTo>
                    <a:pt x="2000" y="807"/>
                  </a:lnTo>
                  <a:lnTo>
                    <a:pt x="2001" y="807"/>
                  </a:lnTo>
                  <a:lnTo>
                    <a:pt x="1996" y="814"/>
                  </a:lnTo>
                  <a:lnTo>
                    <a:pt x="2018" y="842"/>
                  </a:lnTo>
                  <a:lnTo>
                    <a:pt x="2034" y="842"/>
                  </a:lnTo>
                  <a:lnTo>
                    <a:pt x="2042" y="856"/>
                  </a:lnTo>
                  <a:lnTo>
                    <a:pt x="2067" y="845"/>
                  </a:lnTo>
                  <a:lnTo>
                    <a:pt x="2115" y="811"/>
                  </a:lnTo>
                  <a:lnTo>
                    <a:pt x="2146" y="819"/>
                  </a:lnTo>
                  <a:lnTo>
                    <a:pt x="2162" y="810"/>
                  </a:lnTo>
                  <a:lnTo>
                    <a:pt x="2165" y="802"/>
                  </a:lnTo>
                  <a:lnTo>
                    <a:pt x="2192" y="795"/>
                  </a:lnTo>
                  <a:lnTo>
                    <a:pt x="2193" y="788"/>
                  </a:lnTo>
                  <a:lnTo>
                    <a:pt x="2200" y="790"/>
                  </a:lnTo>
                  <a:lnTo>
                    <a:pt x="2206" y="802"/>
                  </a:lnTo>
                  <a:lnTo>
                    <a:pt x="2205" y="804"/>
                  </a:lnTo>
                  <a:lnTo>
                    <a:pt x="2250" y="805"/>
                  </a:lnTo>
                  <a:lnTo>
                    <a:pt x="2257" y="805"/>
                  </a:lnTo>
                  <a:lnTo>
                    <a:pt x="2262" y="788"/>
                  </a:lnTo>
                  <a:lnTo>
                    <a:pt x="2280" y="787"/>
                  </a:lnTo>
                  <a:lnTo>
                    <a:pt x="2286" y="787"/>
                  </a:lnTo>
                  <a:lnTo>
                    <a:pt x="2287" y="795"/>
                  </a:lnTo>
                  <a:lnTo>
                    <a:pt x="2311" y="808"/>
                  </a:lnTo>
                  <a:lnTo>
                    <a:pt x="2336" y="841"/>
                  </a:lnTo>
                  <a:lnTo>
                    <a:pt x="2346" y="845"/>
                  </a:lnTo>
                  <a:lnTo>
                    <a:pt x="2345" y="835"/>
                  </a:lnTo>
                  <a:lnTo>
                    <a:pt x="2359" y="839"/>
                  </a:lnTo>
                  <a:lnTo>
                    <a:pt x="2359" y="851"/>
                  </a:lnTo>
                  <a:lnTo>
                    <a:pt x="2363" y="849"/>
                  </a:lnTo>
                  <a:lnTo>
                    <a:pt x="2362" y="853"/>
                  </a:lnTo>
                  <a:lnTo>
                    <a:pt x="2385" y="859"/>
                  </a:lnTo>
                  <a:lnTo>
                    <a:pt x="2406" y="878"/>
                  </a:lnTo>
                  <a:lnTo>
                    <a:pt x="2414" y="871"/>
                  </a:lnTo>
                  <a:lnTo>
                    <a:pt x="2435" y="897"/>
                  </a:lnTo>
                  <a:lnTo>
                    <a:pt x="2459" y="883"/>
                  </a:lnTo>
                  <a:lnTo>
                    <a:pt x="2501" y="893"/>
                  </a:lnTo>
                  <a:lnTo>
                    <a:pt x="2501" y="900"/>
                  </a:lnTo>
                  <a:lnTo>
                    <a:pt x="2502" y="946"/>
                  </a:lnTo>
                  <a:lnTo>
                    <a:pt x="2503" y="977"/>
                  </a:lnTo>
                  <a:lnTo>
                    <a:pt x="2504" y="983"/>
                  </a:lnTo>
                  <a:lnTo>
                    <a:pt x="2504" y="1019"/>
                  </a:lnTo>
                  <a:lnTo>
                    <a:pt x="2505" y="1052"/>
                  </a:lnTo>
                  <a:lnTo>
                    <a:pt x="2506" y="1058"/>
                  </a:lnTo>
                  <a:lnTo>
                    <a:pt x="2507" y="1093"/>
                  </a:lnTo>
                  <a:lnTo>
                    <a:pt x="2509" y="1131"/>
                  </a:lnTo>
                  <a:lnTo>
                    <a:pt x="2509" y="1136"/>
                  </a:lnTo>
                  <a:lnTo>
                    <a:pt x="2509" y="1148"/>
                  </a:lnTo>
                  <a:lnTo>
                    <a:pt x="2510" y="1170"/>
                  </a:lnTo>
                  <a:lnTo>
                    <a:pt x="2511" y="1207"/>
                  </a:lnTo>
                  <a:lnTo>
                    <a:pt x="2512" y="1239"/>
                  </a:lnTo>
                  <a:lnTo>
                    <a:pt x="2512" y="1244"/>
                  </a:lnTo>
                  <a:lnTo>
                    <a:pt x="2513" y="1280"/>
                  </a:lnTo>
                  <a:lnTo>
                    <a:pt x="2513" y="1297"/>
                  </a:lnTo>
                  <a:lnTo>
                    <a:pt x="2515" y="1356"/>
                  </a:lnTo>
                  <a:lnTo>
                    <a:pt x="2520" y="1358"/>
                  </a:lnTo>
                  <a:lnTo>
                    <a:pt x="2521" y="1361"/>
                  </a:lnTo>
                  <a:lnTo>
                    <a:pt x="2522" y="1363"/>
                  </a:lnTo>
                  <a:lnTo>
                    <a:pt x="2523" y="1367"/>
                  </a:lnTo>
                  <a:lnTo>
                    <a:pt x="2550" y="1401"/>
                  </a:lnTo>
                  <a:lnTo>
                    <a:pt x="2549" y="1401"/>
                  </a:lnTo>
                  <a:lnTo>
                    <a:pt x="2559" y="1428"/>
                  </a:lnTo>
                  <a:lnTo>
                    <a:pt x="2561" y="1478"/>
                  </a:lnTo>
                  <a:lnTo>
                    <a:pt x="2584" y="1502"/>
                  </a:lnTo>
                  <a:lnTo>
                    <a:pt x="2578" y="1506"/>
                  </a:lnTo>
                  <a:lnTo>
                    <a:pt x="2611" y="1597"/>
                  </a:lnTo>
                  <a:lnTo>
                    <a:pt x="2622" y="1594"/>
                  </a:lnTo>
                  <a:lnTo>
                    <a:pt x="2618" y="1649"/>
                  </a:lnTo>
                  <a:lnTo>
                    <a:pt x="2624" y="1687"/>
                  </a:lnTo>
                  <a:lnTo>
                    <a:pt x="2615" y="1724"/>
                  </a:lnTo>
                  <a:lnTo>
                    <a:pt x="2597" y="1799"/>
                  </a:lnTo>
                  <a:lnTo>
                    <a:pt x="2592" y="1828"/>
                  </a:lnTo>
                  <a:lnTo>
                    <a:pt x="2590" y="1831"/>
                  </a:lnTo>
                  <a:lnTo>
                    <a:pt x="2591" y="1853"/>
                  </a:lnTo>
                  <a:lnTo>
                    <a:pt x="2600" y="1875"/>
                  </a:lnTo>
                  <a:lnTo>
                    <a:pt x="2602" y="1910"/>
                  </a:lnTo>
                  <a:lnTo>
                    <a:pt x="2599" y="1933"/>
                  </a:lnTo>
                  <a:lnTo>
                    <a:pt x="2595" y="1938"/>
                  </a:lnTo>
                  <a:lnTo>
                    <a:pt x="2590" y="1948"/>
                  </a:lnTo>
                  <a:lnTo>
                    <a:pt x="2574" y="1990"/>
                  </a:lnTo>
                  <a:lnTo>
                    <a:pt x="2567" y="1997"/>
                  </a:lnTo>
                  <a:lnTo>
                    <a:pt x="2570" y="2028"/>
                  </a:lnTo>
                  <a:lnTo>
                    <a:pt x="2582" y="2055"/>
                  </a:lnTo>
                  <a:lnTo>
                    <a:pt x="2569" y="2048"/>
                  </a:lnTo>
                  <a:lnTo>
                    <a:pt x="2537" y="2048"/>
                  </a:lnTo>
                  <a:lnTo>
                    <a:pt x="2474" y="2085"/>
                  </a:lnTo>
                  <a:lnTo>
                    <a:pt x="2471" y="2087"/>
                  </a:lnTo>
                  <a:lnTo>
                    <a:pt x="2398" y="2147"/>
                  </a:lnTo>
                  <a:lnTo>
                    <a:pt x="2387" y="2144"/>
                  </a:lnTo>
                  <a:lnTo>
                    <a:pt x="2425" y="2104"/>
                  </a:lnTo>
                  <a:lnTo>
                    <a:pt x="2445" y="2097"/>
                  </a:lnTo>
                  <a:lnTo>
                    <a:pt x="2445" y="2092"/>
                  </a:lnTo>
                  <a:lnTo>
                    <a:pt x="2418" y="2089"/>
                  </a:lnTo>
                  <a:lnTo>
                    <a:pt x="2393" y="2099"/>
                  </a:lnTo>
                  <a:lnTo>
                    <a:pt x="2391" y="2024"/>
                  </a:lnTo>
                  <a:lnTo>
                    <a:pt x="2377" y="2031"/>
                  </a:lnTo>
                  <a:lnTo>
                    <a:pt x="2367" y="2058"/>
                  </a:lnTo>
                  <a:lnTo>
                    <a:pt x="2354" y="2056"/>
                  </a:lnTo>
                  <a:lnTo>
                    <a:pt x="2350" y="2055"/>
                  </a:lnTo>
                  <a:lnTo>
                    <a:pt x="2347" y="2053"/>
                  </a:lnTo>
                  <a:lnTo>
                    <a:pt x="2345" y="2056"/>
                  </a:lnTo>
                  <a:lnTo>
                    <a:pt x="2339" y="2070"/>
                  </a:lnTo>
                  <a:lnTo>
                    <a:pt x="2342" y="2085"/>
                  </a:lnTo>
                  <a:lnTo>
                    <a:pt x="2338" y="2092"/>
                  </a:lnTo>
                  <a:lnTo>
                    <a:pt x="2342" y="2102"/>
                  </a:lnTo>
                  <a:lnTo>
                    <a:pt x="2361" y="2109"/>
                  </a:lnTo>
                  <a:lnTo>
                    <a:pt x="2368" y="2141"/>
                  </a:lnTo>
                  <a:lnTo>
                    <a:pt x="2399" y="2155"/>
                  </a:lnTo>
                  <a:lnTo>
                    <a:pt x="2320" y="2235"/>
                  </a:lnTo>
                  <a:lnTo>
                    <a:pt x="2267" y="2297"/>
                  </a:lnTo>
                  <a:lnTo>
                    <a:pt x="2243" y="2312"/>
                  </a:lnTo>
                  <a:lnTo>
                    <a:pt x="2242" y="2313"/>
                  </a:lnTo>
                  <a:lnTo>
                    <a:pt x="2161" y="2374"/>
                  </a:lnTo>
                  <a:lnTo>
                    <a:pt x="2089" y="2421"/>
                  </a:lnTo>
                  <a:lnTo>
                    <a:pt x="2063" y="2448"/>
                  </a:lnTo>
                  <a:lnTo>
                    <a:pt x="2038" y="2476"/>
                  </a:lnTo>
                  <a:lnTo>
                    <a:pt x="2012" y="2496"/>
                  </a:lnTo>
                  <a:lnTo>
                    <a:pt x="1966" y="2546"/>
                  </a:lnTo>
                  <a:lnTo>
                    <a:pt x="1927" y="2605"/>
                  </a:lnTo>
                  <a:lnTo>
                    <a:pt x="1927" y="2612"/>
                  </a:lnTo>
                  <a:lnTo>
                    <a:pt x="1928" y="2614"/>
                  </a:lnTo>
                  <a:lnTo>
                    <a:pt x="1907" y="2645"/>
                  </a:lnTo>
                  <a:lnTo>
                    <a:pt x="1889" y="2690"/>
                  </a:lnTo>
                  <a:lnTo>
                    <a:pt x="1863" y="2778"/>
                  </a:lnTo>
                  <a:lnTo>
                    <a:pt x="1862" y="2787"/>
                  </a:lnTo>
                  <a:lnTo>
                    <a:pt x="1857" y="2860"/>
                  </a:lnTo>
                  <a:lnTo>
                    <a:pt x="1876" y="2978"/>
                  </a:lnTo>
                  <a:lnTo>
                    <a:pt x="1891" y="3035"/>
                  </a:lnTo>
                  <a:lnTo>
                    <a:pt x="1907" y="3155"/>
                  </a:lnTo>
                  <a:lnTo>
                    <a:pt x="1863" y="3194"/>
                  </a:lnTo>
                  <a:lnTo>
                    <a:pt x="1833" y="3187"/>
                  </a:lnTo>
                  <a:lnTo>
                    <a:pt x="1807" y="3157"/>
                  </a:lnTo>
                  <a:lnTo>
                    <a:pt x="1755" y="3136"/>
                  </a:lnTo>
                  <a:lnTo>
                    <a:pt x="1672" y="3136"/>
                  </a:lnTo>
                  <a:lnTo>
                    <a:pt x="1666" y="3120"/>
                  </a:lnTo>
                  <a:lnTo>
                    <a:pt x="1656" y="3120"/>
                  </a:lnTo>
                  <a:lnTo>
                    <a:pt x="1601" y="3080"/>
                  </a:lnTo>
                  <a:lnTo>
                    <a:pt x="1580" y="3082"/>
                  </a:lnTo>
                  <a:lnTo>
                    <a:pt x="1566" y="3067"/>
                  </a:lnTo>
                  <a:lnTo>
                    <a:pt x="1566" y="3058"/>
                  </a:lnTo>
                  <a:lnTo>
                    <a:pt x="1513" y="3039"/>
                  </a:lnTo>
                  <a:lnTo>
                    <a:pt x="1478" y="2985"/>
                  </a:lnTo>
                  <a:lnTo>
                    <a:pt x="1457" y="2907"/>
                  </a:lnTo>
                  <a:lnTo>
                    <a:pt x="1428" y="2859"/>
                  </a:lnTo>
                  <a:lnTo>
                    <a:pt x="1419" y="2780"/>
                  </a:lnTo>
                  <a:lnTo>
                    <a:pt x="1410" y="2710"/>
                  </a:lnTo>
                  <a:lnTo>
                    <a:pt x="1385" y="2668"/>
                  </a:lnTo>
                  <a:lnTo>
                    <a:pt x="1359" y="2649"/>
                  </a:lnTo>
                  <a:lnTo>
                    <a:pt x="1354" y="2641"/>
                  </a:lnTo>
                  <a:close/>
                </a:path>
              </a:pathLst>
            </a:custGeom>
            <a:solidFill>
              <a:srgbClr val="FFFFFF"/>
            </a:solidFill>
            <a:ln w="0">
              <a:solidFill>
                <a:schemeClr val="tx1"/>
              </a:solidFill>
              <a:round/>
              <a:headEnd/>
              <a:tailEnd/>
            </a:ln>
          </p:spPr>
          <p:txBody>
            <a:bodyPr/>
            <a:lstStyle/>
            <a:p>
              <a:endParaRPr lang="en-US"/>
            </a:p>
          </p:txBody>
        </p:sp>
        <p:sp>
          <p:nvSpPr>
            <p:cNvPr id="7215" name="Freeform 44"/>
            <p:cNvSpPr>
              <a:spLocks/>
            </p:cNvSpPr>
            <p:nvPr/>
          </p:nvSpPr>
          <p:spPr bwMode="auto">
            <a:xfrm>
              <a:off x="1208" y="2646"/>
              <a:ext cx="507" cy="644"/>
            </a:xfrm>
            <a:custGeom>
              <a:avLst/>
              <a:gdLst>
                <a:gd name="T0" fmla="*/ 5349 w 1249"/>
                <a:gd name="T1" fmla="*/ 199630 h 1840"/>
                <a:gd name="T2" fmla="*/ 17385 w 1249"/>
                <a:gd name="T3" fmla="*/ 187536 h 1840"/>
                <a:gd name="T4" fmla="*/ 9361 w 1249"/>
                <a:gd name="T5" fmla="*/ 181892 h 1840"/>
                <a:gd name="T6" fmla="*/ 15602 w 1249"/>
                <a:gd name="T7" fmla="*/ 166251 h 1840"/>
                <a:gd name="T8" fmla="*/ 25855 w 1249"/>
                <a:gd name="T9" fmla="*/ 142063 h 1840"/>
                <a:gd name="T10" fmla="*/ 29644 w 1249"/>
                <a:gd name="T11" fmla="*/ 136742 h 1840"/>
                <a:gd name="T12" fmla="*/ 42571 w 1249"/>
                <a:gd name="T13" fmla="*/ 130453 h 1840"/>
                <a:gd name="T14" fmla="*/ 35216 w 1249"/>
                <a:gd name="T15" fmla="*/ 119649 h 1840"/>
                <a:gd name="T16" fmla="*/ 32541 w 1249"/>
                <a:gd name="T17" fmla="*/ 105459 h 1840"/>
                <a:gd name="T18" fmla="*/ 29198 w 1249"/>
                <a:gd name="T19" fmla="*/ 91753 h 1840"/>
                <a:gd name="T20" fmla="*/ 32987 w 1249"/>
                <a:gd name="T21" fmla="*/ 55632 h 1840"/>
                <a:gd name="T22" fmla="*/ 33878 w 1249"/>
                <a:gd name="T23" fmla="*/ 39184 h 1840"/>
                <a:gd name="T24" fmla="*/ 54161 w 1249"/>
                <a:gd name="T25" fmla="*/ 45473 h 1840"/>
                <a:gd name="T26" fmla="*/ 69317 w 1249"/>
                <a:gd name="T27" fmla="*/ 7579 h 1840"/>
                <a:gd name="T28" fmla="*/ 84250 w 1249"/>
                <a:gd name="T29" fmla="*/ 2096 h 1840"/>
                <a:gd name="T30" fmla="*/ 118352 w 1249"/>
                <a:gd name="T31" fmla="*/ 6612 h 1840"/>
                <a:gd name="T32" fmla="*/ 124370 w 1249"/>
                <a:gd name="T33" fmla="*/ 7579 h 1840"/>
                <a:gd name="T34" fmla="*/ 166049 w 1249"/>
                <a:gd name="T35" fmla="*/ 12578 h 1840"/>
                <a:gd name="T36" fmla="*/ 179868 w 1249"/>
                <a:gd name="T37" fmla="*/ 14351 h 1840"/>
                <a:gd name="T38" fmla="*/ 197030 w 1249"/>
                <a:gd name="T39" fmla="*/ 16287 h 1840"/>
                <a:gd name="T40" fmla="*/ 218204 w 1249"/>
                <a:gd name="T41" fmla="*/ 18544 h 1840"/>
                <a:gd name="T42" fmla="*/ 238487 w 1249"/>
                <a:gd name="T43" fmla="*/ 21124 h 1840"/>
                <a:gd name="T44" fmla="*/ 259438 w 1249"/>
                <a:gd name="T45" fmla="*/ 23381 h 1840"/>
                <a:gd name="T46" fmla="*/ 276823 w 1249"/>
                <a:gd name="T47" fmla="*/ 37088 h 1840"/>
                <a:gd name="T48" fmla="*/ 272365 w 1249"/>
                <a:gd name="T49" fmla="*/ 73047 h 1840"/>
                <a:gd name="T50" fmla="*/ 269468 w 1249"/>
                <a:gd name="T51" fmla="*/ 96913 h 1840"/>
                <a:gd name="T52" fmla="*/ 265233 w 1249"/>
                <a:gd name="T53" fmla="*/ 131582 h 1840"/>
                <a:gd name="T54" fmla="*/ 264119 w 1249"/>
                <a:gd name="T55" fmla="*/ 141096 h 1840"/>
                <a:gd name="T56" fmla="*/ 260775 w 1249"/>
                <a:gd name="T57" fmla="*/ 168992 h 1840"/>
                <a:gd name="T58" fmla="*/ 259438 w 1249"/>
                <a:gd name="T59" fmla="*/ 180763 h 1840"/>
                <a:gd name="T60" fmla="*/ 256095 w 1249"/>
                <a:gd name="T61" fmla="*/ 207048 h 1840"/>
                <a:gd name="T62" fmla="*/ 254758 w 1249"/>
                <a:gd name="T63" fmla="*/ 216884 h 1840"/>
                <a:gd name="T64" fmla="*/ 253420 w 1249"/>
                <a:gd name="T65" fmla="*/ 228978 h 1840"/>
                <a:gd name="T66" fmla="*/ 251637 w 1249"/>
                <a:gd name="T67" fmla="*/ 244297 h 1840"/>
                <a:gd name="T68" fmla="*/ 246288 w 1249"/>
                <a:gd name="T69" fmla="*/ 287512 h 1840"/>
                <a:gd name="T70" fmla="*/ 182320 w 1249"/>
                <a:gd name="T71" fmla="*/ 290092 h 1840"/>
                <a:gd name="T72" fmla="*/ 143761 w 1249"/>
                <a:gd name="T73" fmla="*/ 281546 h 1840"/>
                <a:gd name="T74" fmla="*/ 136851 w 1249"/>
                <a:gd name="T75" fmla="*/ 278321 h 1840"/>
                <a:gd name="T76" fmla="*/ 60179 w 1249"/>
                <a:gd name="T77" fmla="*/ 240588 h 1840"/>
                <a:gd name="T78" fmla="*/ 0 w 1249"/>
                <a:gd name="T79" fmla="*/ 205919 h 18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9"/>
                <a:gd name="T121" fmla="*/ 0 h 1840"/>
                <a:gd name="T122" fmla="*/ 1249 w 1249"/>
                <a:gd name="T123" fmla="*/ 1840 h 18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9" h="1840">
                  <a:moveTo>
                    <a:pt x="0" y="1277"/>
                  </a:moveTo>
                  <a:lnTo>
                    <a:pt x="24" y="1238"/>
                  </a:lnTo>
                  <a:lnTo>
                    <a:pt x="61" y="1237"/>
                  </a:lnTo>
                  <a:lnTo>
                    <a:pt x="78" y="1163"/>
                  </a:lnTo>
                  <a:lnTo>
                    <a:pt x="61" y="1155"/>
                  </a:lnTo>
                  <a:lnTo>
                    <a:pt x="42" y="1128"/>
                  </a:lnTo>
                  <a:lnTo>
                    <a:pt x="53" y="1045"/>
                  </a:lnTo>
                  <a:lnTo>
                    <a:pt x="70" y="1031"/>
                  </a:lnTo>
                  <a:lnTo>
                    <a:pt x="106" y="959"/>
                  </a:lnTo>
                  <a:lnTo>
                    <a:pt x="116" y="881"/>
                  </a:lnTo>
                  <a:lnTo>
                    <a:pt x="125" y="872"/>
                  </a:lnTo>
                  <a:lnTo>
                    <a:pt x="133" y="848"/>
                  </a:lnTo>
                  <a:lnTo>
                    <a:pt x="171" y="828"/>
                  </a:lnTo>
                  <a:lnTo>
                    <a:pt x="191" y="809"/>
                  </a:lnTo>
                  <a:lnTo>
                    <a:pt x="198" y="794"/>
                  </a:lnTo>
                  <a:lnTo>
                    <a:pt x="158" y="742"/>
                  </a:lnTo>
                  <a:lnTo>
                    <a:pt x="159" y="726"/>
                  </a:lnTo>
                  <a:lnTo>
                    <a:pt x="146" y="654"/>
                  </a:lnTo>
                  <a:lnTo>
                    <a:pt x="127" y="610"/>
                  </a:lnTo>
                  <a:lnTo>
                    <a:pt x="131" y="569"/>
                  </a:lnTo>
                  <a:lnTo>
                    <a:pt x="150" y="498"/>
                  </a:lnTo>
                  <a:lnTo>
                    <a:pt x="148" y="345"/>
                  </a:lnTo>
                  <a:lnTo>
                    <a:pt x="159" y="309"/>
                  </a:lnTo>
                  <a:lnTo>
                    <a:pt x="152" y="243"/>
                  </a:lnTo>
                  <a:lnTo>
                    <a:pt x="200" y="237"/>
                  </a:lnTo>
                  <a:lnTo>
                    <a:pt x="243" y="282"/>
                  </a:lnTo>
                  <a:lnTo>
                    <a:pt x="286" y="240"/>
                  </a:lnTo>
                  <a:lnTo>
                    <a:pt x="311" y="47"/>
                  </a:lnTo>
                  <a:lnTo>
                    <a:pt x="318" y="0"/>
                  </a:lnTo>
                  <a:lnTo>
                    <a:pt x="378" y="13"/>
                  </a:lnTo>
                  <a:lnTo>
                    <a:pt x="439" y="24"/>
                  </a:lnTo>
                  <a:lnTo>
                    <a:pt x="531" y="41"/>
                  </a:lnTo>
                  <a:lnTo>
                    <a:pt x="535" y="43"/>
                  </a:lnTo>
                  <a:lnTo>
                    <a:pt x="558" y="47"/>
                  </a:lnTo>
                  <a:lnTo>
                    <a:pt x="598" y="53"/>
                  </a:lnTo>
                  <a:lnTo>
                    <a:pt x="745" y="78"/>
                  </a:lnTo>
                  <a:lnTo>
                    <a:pt x="791" y="87"/>
                  </a:lnTo>
                  <a:lnTo>
                    <a:pt x="807" y="89"/>
                  </a:lnTo>
                  <a:lnTo>
                    <a:pt x="837" y="94"/>
                  </a:lnTo>
                  <a:lnTo>
                    <a:pt x="884" y="101"/>
                  </a:lnTo>
                  <a:lnTo>
                    <a:pt x="931" y="108"/>
                  </a:lnTo>
                  <a:lnTo>
                    <a:pt x="979" y="115"/>
                  </a:lnTo>
                  <a:lnTo>
                    <a:pt x="983" y="118"/>
                  </a:lnTo>
                  <a:lnTo>
                    <a:pt x="1070" y="131"/>
                  </a:lnTo>
                  <a:lnTo>
                    <a:pt x="1140" y="142"/>
                  </a:lnTo>
                  <a:lnTo>
                    <a:pt x="1164" y="145"/>
                  </a:lnTo>
                  <a:lnTo>
                    <a:pt x="1249" y="156"/>
                  </a:lnTo>
                  <a:lnTo>
                    <a:pt x="1242" y="230"/>
                  </a:lnTo>
                  <a:lnTo>
                    <a:pt x="1235" y="305"/>
                  </a:lnTo>
                  <a:lnTo>
                    <a:pt x="1222" y="453"/>
                  </a:lnTo>
                  <a:lnTo>
                    <a:pt x="1210" y="592"/>
                  </a:lnTo>
                  <a:lnTo>
                    <a:pt x="1209" y="601"/>
                  </a:lnTo>
                  <a:lnTo>
                    <a:pt x="1195" y="763"/>
                  </a:lnTo>
                  <a:lnTo>
                    <a:pt x="1190" y="816"/>
                  </a:lnTo>
                  <a:lnTo>
                    <a:pt x="1190" y="820"/>
                  </a:lnTo>
                  <a:lnTo>
                    <a:pt x="1185" y="875"/>
                  </a:lnTo>
                  <a:lnTo>
                    <a:pt x="1180" y="936"/>
                  </a:lnTo>
                  <a:lnTo>
                    <a:pt x="1170" y="1048"/>
                  </a:lnTo>
                  <a:lnTo>
                    <a:pt x="1164" y="1115"/>
                  </a:lnTo>
                  <a:lnTo>
                    <a:pt x="1164" y="1121"/>
                  </a:lnTo>
                  <a:lnTo>
                    <a:pt x="1163" y="1122"/>
                  </a:lnTo>
                  <a:lnTo>
                    <a:pt x="1149" y="1284"/>
                  </a:lnTo>
                  <a:lnTo>
                    <a:pt x="1147" y="1301"/>
                  </a:lnTo>
                  <a:lnTo>
                    <a:pt x="1143" y="1345"/>
                  </a:lnTo>
                  <a:lnTo>
                    <a:pt x="1138" y="1411"/>
                  </a:lnTo>
                  <a:lnTo>
                    <a:pt x="1137" y="1420"/>
                  </a:lnTo>
                  <a:lnTo>
                    <a:pt x="1130" y="1494"/>
                  </a:lnTo>
                  <a:lnTo>
                    <a:pt x="1129" y="1515"/>
                  </a:lnTo>
                  <a:lnTo>
                    <a:pt x="1105" y="1777"/>
                  </a:lnTo>
                  <a:lnTo>
                    <a:pt x="1105" y="1783"/>
                  </a:lnTo>
                  <a:lnTo>
                    <a:pt x="1099" y="1840"/>
                  </a:lnTo>
                  <a:lnTo>
                    <a:pt x="818" y="1799"/>
                  </a:lnTo>
                  <a:lnTo>
                    <a:pt x="694" y="1779"/>
                  </a:lnTo>
                  <a:lnTo>
                    <a:pt x="645" y="1746"/>
                  </a:lnTo>
                  <a:lnTo>
                    <a:pt x="639" y="1743"/>
                  </a:lnTo>
                  <a:lnTo>
                    <a:pt x="614" y="1726"/>
                  </a:lnTo>
                  <a:lnTo>
                    <a:pt x="613" y="1725"/>
                  </a:lnTo>
                  <a:lnTo>
                    <a:pt x="270" y="1492"/>
                  </a:lnTo>
                  <a:lnTo>
                    <a:pt x="24" y="1321"/>
                  </a:lnTo>
                  <a:lnTo>
                    <a:pt x="0" y="1277"/>
                  </a:lnTo>
                  <a:close/>
                </a:path>
              </a:pathLst>
            </a:custGeom>
            <a:solidFill>
              <a:srgbClr val="CC3300"/>
            </a:solidFill>
            <a:ln w="0">
              <a:solidFill>
                <a:schemeClr val="tx1"/>
              </a:solidFill>
              <a:round/>
              <a:headEnd/>
              <a:tailEnd/>
            </a:ln>
          </p:spPr>
          <p:txBody>
            <a:bodyPr/>
            <a:lstStyle/>
            <a:p>
              <a:endParaRPr lang="en-US"/>
            </a:p>
          </p:txBody>
        </p:sp>
        <p:sp>
          <p:nvSpPr>
            <p:cNvPr id="7216" name="Freeform 45"/>
            <p:cNvSpPr>
              <a:spLocks/>
            </p:cNvSpPr>
            <p:nvPr/>
          </p:nvSpPr>
          <p:spPr bwMode="auto">
            <a:xfrm>
              <a:off x="646" y="1960"/>
              <a:ext cx="642" cy="1108"/>
            </a:xfrm>
            <a:custGeom>
              <a:avLst/>
              <a:gdLst>
                <a:gd name="T0" fmla="*/ 322987 w 1576"/>
                <a:gd name="T1" fmla="*/ 509768 h 3170"/>
                <a:gd name="T2" fmla="*/ 318722 w 1576"/>
                <a:gd name="T3" fmla="*/ 492234 h 3170"/>
                <a:gd name="T4" fmla="*/ 333087 w 1576"/>
                <a:gd name="T5" fmla="*/ 465049 h 3170"/>
                <a:gd name="T6" fmla="*/ 339147 w 1576"/>
                <a:gd name="T7" fmla="*/ 447193 h 3170"/>
                <a:gd name="T8" fmla="*/ 353737 w 1576"/>
                <a:gd name="T9" fmla="*/ 438507 h 3170"/>
                <a:gd name="T10" fmla="*/ 342065 w 1576"/>
                <a:gd name="T11" fmla="*/ 415987 h 3170"/>
                <a:gd name="T12" fmla="*/ 328374 w 1576"/>
                <a:gd name="T13" fmla="*/ 389283 h 3170"/>
                <a:gd name="T14" fmla="*/ 299419 w 1576"/>
                <a:gd name="T15" fmla="*/ 352929 h 3170"/>
                <a:gd name="T16" fmla="*/ 282137 w 1576"/>
                <a:gd name="T17" fmla="*/ 331373 h 3170"/>
                <a:gd name="T18" fmla="*/ 238368 w 1576"/>
                <a:gd name="T19" fmla="*/ 276359 h 3170"/>
                <a:gd name="T20" fmla="*/ 226921 w 1576"/>
                <a:gd name="T21" fmla="*/ 262042 h 3170"/>
                <a:gd name="T22" fmla="*/ 198191 w 1576"/>
                <a:gd name="T23" fmla="*/ 225849 h 3170"/>
                <a:gd name="T24" fmla="*/ 181806 w 1576"/>
                <a:gd name="T25" fmla="*/ 205580 h 3170"/>
                <a:gd name="T26" fmla="*/ 173726 w 1576"/>
                <a:gd name="T27" fmla="*/ 195607 h 3170"/>
                <a:gd name="T28" fmla="*/ 162952 w 1576"/>
                <a:gd name="T29" fmla="*/ 181934 h 3170"/>
                <a:gd name="T30" fmla="*/ 157565 w 1576"/>
                <a:gd name="T31" fmla="*/ 175338 h 3170"/>
                <a:gd name="T32" fmla="*/ 159137 w 1576"/>
                <a:gd name="T33" fmla="*/ 169547 h 3170"/>
                <a:gd name="T34" fmla="*/ 161157 w 1576"/>
                <a:gd name="T35" fmla="*/ 160378 h 3170"/>
                <a:gd name="T36" fmla="*/ 163401 w 1576"/>
                <a:gd name="T37" fmla="*/ 152014 h 3170"/>
                <a:gd name="T38" fmla="*/ 168788 w 1576"/>
                <a:gd name="T39" fmla="*/ 130619 h 3170"/>
                <a:gd name="T40" fmla="*/ 184949 w 1576"/>
                <a:gd name="T41" fmla="*/ 65309 h 3170"/>
                <a:gd name="T42" fmla="*/ 184500 w 1576"/>
                <a:gd name="T43" fmla="*/ 33620 h 3170"/>
                <a:gd name="T44" fmla="*/ 151056 w 1576"/>
                <a:gd name="T45" fmla="*/ 26703 h 3170"/>
                <a:gd name="T46" fmla="*/ 115593 w 1576"/>
                <a:gd name="T47" fmla="*/ 18821 h 3170"/>
                <a:gd name="T48" fmla="*/ 75640 w 1576"/>
                <a:gd name="T49" fmla="*/ 10134 h 3170"/>
                <a:gd name="T50" fmla="*/ 63745 w 1576"/>
                <a:gd name="T51" fmla="*/ 7561 h 3170"/>
                <a:gd name="T52" fmla="*/ 53420 w 1576"/>
                <a:gd name="T53" fmla="*/ 5308 h 3170"/>
                <a:gd name="T54" fmla="*/ 39055 w 1576"/>
                <a:gd name="T55" fmla="*/ 2091 h 3170"/>
                <a:gd name="T56" fmla="*/ 26036 w 1576"/>
                <a:gd name="T57" fmla="*/ 10295 h 3170"/>
                <a:gd name="T58" fmla="*/ 27608 w 1576"/>
                <a:gd name="T59" fmla="*/ 30242 h 3170"/>
                <a:gd name="T60" fmla="*/ 19976 w 1576"/>
                <a:gd name="T61" fmla="*/ 44720 h 3170"/>
                <a:gd name="T62" fmla="*/ 17507 w 1576"/>
                <a:gd name="T63" fmla="*/ 52602 h 3170"/>
                <a:gd name="T64" fmla="*/ 0 w 1576"/>
                <a:gd name="T65" fmla="*/ 78822 h 3170"/>
                <a:gd name="T66" fmla="*/ 14589 w 1576"/>
                <a:gd name="T67" fmla="*/ 107777 h 3170"/>
                <a:gd name="T68" fmla="*/ 9652 w 1576"/>
                <a:gd name="T69" fmla="*/ 149923 h 3170"/>
                <a:gd name="T70" fmla="*/ 25139 w 1576"/>
                <a:gd name="T71" fmla="*/ 175499 h 3170"/>
                <a:gd name="T72" fmla="*/ 29179 w 1576"/>
                <a:gd name="T73" fmla="*/ 185473 h 3170"/>
                <a:gd name="T74" fmla="*/ 25812 w 1576"/>
                <a:gd name="T75" fmla="*/ 197698 h 3170"/>
                <a:gd name="T76" fmla="*/ 33668 w 1576"/>
                <a:gd name="T77" fmla="*/ 202202 h 3170"/>
                <a:gd name="T78" fmla="*/ 43095 w 1576"/>
                <a:gd name="T79" fmla="*/ 209763 h 3170"/>
                <a:gd name="T80" fmla="*/ 40851 w 1576"/>
                <a:gd name="T81" fmla="*/ 214910 h 3170"/>
                <a:gd name="T82" fmla="*/ 40402 w 1576"/>
                <a:gd name="T83" fmla="*/ 231479 h 3170"/>
                <a:gd name="T84" fmla="*/ 41748 w 1576"/>
                <a:gd name="T85" fmla="*/ 244830 h 3170"/>
                <a:gd name="T86" fmla="*/ 56113 w 1576"/>
                <a:gd name="T87" fmla="*/ 255286 h 3170"/>
                <a:gd name="T88" fmla="*/ 52297 w 1576"/>
                <a:gd name="T89" fmla="*/ 272177 h 3170"/>
                <a:gd name="T90" fmla="*/ 49155 w 1576"/>
                <a:gd name="T91" fmla="*/ 288906 h 3170"/>
                <a:gd name="T92" fmla="*/ 60827 w 1576"/>
                <a:gd name="T93" fmla="*/ 309818 h 3170"/>
                <a:gd name="T94" fmla="*/ 70029 w 1576"/>
                <a:gd name="T95" fmla="*/ 324296 h 3170"/>
                <a:gd name="T96" fmla="*/ 79232 w 1576"/>
                <a:gd name="T97" fmla="*/ 338451 h 3170"/>
                <a:gd name="T98" fmla="*/ 85741 w 1576"/>
                <a:gd name="T99" fmla="*/ 352124 h 3170"/>
                <a:gd name="T100" fmla="*/ 79232 w 1576"/>
                <a:gd name="T101" fmla="*/ 378988 h 3170"/>
                <a:gd name="T102" fmla="*/ 109533 w 1576"/>
                <a:gd name="T103" fmla="*/ 392179 h 3170"/>
                <a:gd name="T104" fmla="*/ 133325 w 1576"/>
                <a:gd name="T105" fmla="*/ 404565 h 3170"/>
                <a:gd name="T106" fmla="*/ 158463 w 1576"/>
                <a:gd name="T107" fmla="*/ 419686 h 3170"/>
                <a:gd name="T108" fmla="*/ 166319 w 1576"/>
                <a:gd name="T109" fmla="*/ 435611 h 3170"/>
                <a:gd name="T110" fmla="*/ 181357 w 1576"/>
                <a:gd name="T111" fmla="*/ 442689 h 3170"/>
                <a:gd name="T112" fmla="*/ 199538 w 1576"/>
                <a:gd name="T113" fmla="*/ 461832 h 3170"/>
                <a:gd name="T114" fmla="*/ 208067 w 1576"/>
                <a:gd name="T115" fmla="*/ 497704 h 3170"/>
                <a:gd name="T116" fmla="*/ 313560 w 1576"/>
                <a:gd name="T117" fmla="*/ 509929 h 31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6"/>
                <a:gd name="T178" fmla="*/ 0 h 3170"/>
                <a:gd name="T179" fmla="*/ 1576 w 1576"/>
                <a:gd name="T180" fmla="*/ 3170 h 31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6" h="3170">
                  <a:moveTo>
                    <a:pt x="1397" y="3170"/>
                  </a:moveTo>
                  <a:lnTo>
                    <a:pt x="1402" y="3170"/>
                  </a:lnTo>
                  <a:lnTo>
                    <a:pt x="1439" y="3169"/>
                  </a:lnTo>
                  <a:lnTo>
                    <a:pt x="1456" y="3095"/>
                  </a:lnTo>
                  <a:lnTo>
                    <a:pt x="1439" y="3087"/>
                  </a:lnTo>
                  <a:lnTo>
                    <a:pt x="1420" y="3060"/>
                  </a:lnTo>
                  <a:lnTo>
                    <a:pt x="1431" y="2977"/>
                  </a:lnTo>
                  <a:lnTo>
                    <a:pt x="1448" y="2963"/>
                  </a:lnTo>
                  <a:lnTo>
                    <a:pt x="1484" y="2891"/>
                  </a:lnTo>
                  <a:lnTo>
                    <a:pt x="1494" y="2813"/>
                  </a:lnTo>
                  <a:lnTo>
                    <a:pt x="1503" y="2804"/>
                  </a:lnTo>
                  <a:lnTo>
                    <a:pt x="1511" y="2780"/>
                  </a:lnTo>
                  <a:lnTo>
                    <a:pt x="1549" y="2760"/>
                  </a:lnTo>
                  <a:lnTo>
                    <a:pt x="1569" y="2741"/>
                  </a:lnTo>
                  <a:lnTo>
                    <a:pt x="1576" y="2726"/>
                  </a:lnTo>
                  <a:lnTo>
                    <a:pt x="1536" y="2674"/>
                  </a:lnTo>
                  <a:lnTo>
                    <a:pt x="1537" y="2658"/>
                  </a:lnTo>
                  <a:lnTo>
                    <a:pt x="1524" y="2586"/>
                  </a:lnTo>
                  <a:lnTo>
                    <a:pt x="1505" y="2542"/>
                  </a:lnTo>
                  <a:lnTo>
                    <a:pt x="1509" y="2501"/>
                  </a:lnTo>
                  <a:lnTo>
                    <a:pt x="1463" y="2420"/>
                  </a:lnTo>
                  <a:lnTo>
                    <a:pt x="1412" y="2331"/>
                  </a:lnTo>
                  <a:lnTo>
                    <a:pt x="1353" y="2227"/>
                  </a:lnTo>
                  <a:lnTo>
                    <a:pt x="1334" y="2194"/>
                  </a:lnTo>
                  <a:lnTo>
                    <a:pt x="1312" y="2156"/>
                  </a:lnTo>
                  <a:lnTo>
                    <a:pt x="1311" y="2155"/>
                  </a:lnTo>
                  <a:lnTo>
                    <a:pt x="1257" y="2060"/>
                  </a:lnTo>
                  <a:lnTo>
                    <a:pt x="1213" y="1982"/>
                  </a:lnTo>
                  <a:lnTo>
                    <a:pt x="1118" y="1816"/>
                  </a:lnTo>
                  <a:lnTo>
                    <a:pt x="1062" y="1718"/>
                  </a:lnTo>
                  <a:lnTo>
                    <a:pt x="1051" y="1700"/>
                  </a:lnTo>
                  <a:lnTo>
                    <a:pt x="1018" y="1641"/>
                  </a:lnTo>
                  <a:lnTo>
                    <a:pt x="1011" y="1629"/>
                  </a:lnTo>
                  <a:lnTo>
                    <a:pt x="986" y="1586"/>
                  </a:lnTo>
                  <a:lnTo>
                    <a:pt x="930" y="1488"/>
                  </a:lnTo>
                  <a:lnTo>
                    <a:pt x="883" y="1404"/>
                  </a:lnTo>
                  <a:lnTo>
                    <a:pt x="858" y="1361"/>
                  </a:lnTo>
                  <a:lnTo>
                    <a:pt x="824" y="1302"/>
                  </a:lnTo>
                  <a:lnTo>
                    <a:pt x="810" y="1278"/>
                  </a:lnTo>
                  <a:lnTo>
                    <a:pt x="806" y="1271"/>
                  </a:lnTo>
                  <a:lnTo>
                    <a:pt x="799" y="1258"/>
                  </a:lnTo>
                  <a:lnTo>
                    <a:pt x="774" y="1216"/>
                  </a:lnTo>
                  <a:lnTo>
                    <a:pt x="762" y="1195"/>
                  </a:lnTo>
                  <a:lnTo>
                    <a:pt x="754" y="1180"/>
                  </a:lnTo>
                  <a:lnTo>
                    <a:pt x="726" y="1131"/>
                  </a:lnTo>
                  <a:lnTo>
                    <a:pt x="717" y="1114"/>
                  </a:lnTo>
                  <a:lnTo>
                    <a:pt x="711" y="1105"/>
                  </a:lnTo>
                  <a:lnTo>
                    <a:pt x="702" y="1090"/>
                  </a:lnTo>
                  <a:lnTo>
                    <a:pt x="705" y="1070"/>
                  </a:lnTo>
                  <a:lnTo>
                    <a:pt x="707" y="1057"/>
                  </a:lnTo>
                  <a:lnTo>
                    <a:pt x="709" y="1054"/>
                  </a:lnTo>
                  <a:lnTo>
                    <a:pt x="710" y="1041"/>
                  </a:lnTo>
                  <a:lnTo>
                    <a:pt x="714" y="1017"/>
                  </a:lnTo>
                  <a:lnTo>
                    <a:pt x="718" y="997"/>
                  </a:lnTo>
                  <a:lnTo>
                    <a:pt x="721" y="980"/>
                  </a:lnTo>
                  <a:lnTo>
                    <a:pt x="725" y="961"/>
                  </a:lnTo>
                  <a:lnTo>
                    <a:pt x="728" y="945"/>
                  </a:lnTo>
                  <a:lnTo>
                    <a:pt x="735" y="908"/>
                  </a:lnTo>
                  <a:lnTo>
                    <a:pt x="739" y="880"/>
                  </a:lnTo>
                  <a:lnTo>
                    <a:pt x="752" y="812"/>
                  </a:lnTo>
                  <a:lnTo>
                    <a:pt x="781" y="653"/>
                  </a:lnTo>
                  <a:lnTo>
                    <a:pt x="816" y="454"/>
                  </a:lnTo>
                  <a:lnTo>
                    <a:pt x="824" y="406"/>
                  </a:lnTo>
                  <a:lnTo>
                    <a:pt x="846" y="284"/>
                  </a:lnTo>
                  <a:lnTo>
                    <a:pt x="857" y="217"/>
                  </a:lnTo>
                  <a:lnTo>
                    <a:pt x="822" y="209"/>
                  </a:lnTo>
                  <a:lnTo>
                    <a:pt x="814" y="206"/>
                  </a:lnTo>
                  <a:lnTo>
                    <a:pt x="706" y="176"/>
                  </a:lnTo>
                  <a:lnTo>
                    <a:pt x="673" y="166"/>
                  </a:lnTo>
                  <a:lnTo>
                    <a:pt x="634" y="155"/>
                  </a:lnTo>
                  <a:lnTo>
                    <a:pt x="609" y="146"/>
                  </a:lnTo>
                  <a:lnTo>
                    <a:pt x="515" y="117"/>
                  </a:lnTo>
                  <a:lnTo>
                    <a:pt x="486" y="107"/>
                  </a:lnTo>
                  <a:lnTo>
                    <a:pt x="466" y="101"/>
                  </a:lnTo>
                  <a:lnTo>
                    <a:pt x="337" y="63"/>
                  </a:lnTo>
                  <a:lnTo>
                    <a:pt x="320" y="56"/>
                  </a:lnTo>
                  <a:lnTo>
                    <a:pt x="305" y="53"/>
                  </a:lnTo>
                  <a:lnTo>
                    <a:pt x="284" y="47"/>
                  </a:lnTo>
                  <a:lnTo>
                    <a:pt x="271" y="43"/>
                  </a:lnTo>
                  <a:lnTo>
                    <a:pt x="256" y="39"/>
                  </a:lnTo>
                  <a:lnTo>
                    <a:pt x="238" y="33"/>
                  </a:lnTo>
                  <a:lnTo>
                    <a:pt x="232" y="32"/>
                  </a:lnTo>
                  <a:lnTo>
                    <a:pt x="204" y="23"/>
                  </a:lnTo>
                  <a:lnTo>
                    <a:pt x="174" y="13"/>
                  </a:lnTo>
                  <a:lnTo>
                    <a:pt x="152" y="6"/>
                  </a:lnTo>
                  <a:lnTo>
                    <a:pt x="137" y="0"/>
                  </a:lnTo>
                  <a:lnTo>
                    <a:pt x="116" y="64"/>
                  </a:lnTo>
                  <a:lnTo>
                    <a:pt x="131" y="88"/>
                  </a:lnTo>
                  <a:lnTo>
                    <a:pt x="129" y="162"/>
                  </a:lnTo>
                  <a:lnTo>
                    <a:pt x="123" y="188"/>
                  </a:lnTo>
                  <a:lnTo>
                    <a:pt x="97" y="251"/>
                  </a:lnTo>
                  <a:lnTo>
                    <a:pt x="89" y="251"/>
                  </a:lnTo>
                  <a:lnTo>
                    <a:pt x="89" y="278"/>
                  </a:lnTo>
                  <a:lnTo>
                    <a:pt x="94" y="278"/>
                  </a:lnTo>
                  <a:lnTo>
                    <a:pt x="94" y="294"/>
                  </a:lnTo>
                  <a:lnTo>
                    <a:pt x="78" y="327"/>
                  </a:lnTo>
                  <a:lnTo>
                    <a:pt x="15" y="422"/>
                  </a:lnTo>
                  <a:lnTo>
                    <a:pt x="11" y="460"/>
                  </a:lnTo>
                  <a:lnTo>
                    <a:pt x="0" y="490"/>
                  </a:lnTo>
                  <a:lnTo>
                    <a:pt x="36" y="549"/>
                  </a:lnTo>
                  <a:lnTo>
                    <a:pt x="48" y="586"/>
                  </a:lnTo>
                  <a:lnTo>
                    <a:pt x="65" y="670"/>
                  </a:lnTo>
                  <a:lnTo>
                    <a:pt x="66" y="710"/>
                  </a:lnTo>
                  <a:lnTo>
                    <a:pt x="44" y="779"/>
                  </a:lnTo>
                  <a:lnTo>
                    <a:pt x="43" y="932"/>
                  </a:lnTo>
                  <a:lnTo>
                    <a:pt x="58" y="970"/>
                  </a:lnTo>
                  <a:lnTo>
                    <a:pt x="95" y="1063"/>
                  </a:lnTo>
                  <a:lnTo>
                    <a:pt x="112" y="1091"/>
                  </a:lnTo>
                  <a:lnTo>
                    <a:pt x="116" y="1134"/>
                  </a:lnTo>
                  <a:lnTo>
                    <a:pt x="126" y="1138"/>
                  </a:lnTo>
                  <a:lnTo>
                    <a:pt x="130" y="1153"/>
                  </a:lnTo>
                  <a:lnTo>
                    <a:pt x="124" y="1155"/>
                  </a:lnTo>
                  <a:lnTo>
                    <a:pt x="124" y="1189"/>
                  </a:lnTo>
                  <a:lnTo>
                    <a:pt x="115" y="1229"/>
                  </a:lnTo>
                  <a:lnTo>
                    <a:pt x="124" y="1220"/>
                  </a:lnTo>
                  <a:lnTo>
                    <a:pt x="135" y="1226"/>
                  </a:lnTo>
                  <a:lnTo>
                    <a:pt x="150" y="1257"/>
                  </a:lnTo>
                  <a:lnTo>
                    <a:pt x="168" y="1274"/>
                  </a:lnTo>
                  <a:lnTo>
                    <a:pt x="183" y="1304"/>
                  </a:lnTo>
                  <a:lnTo>
                    <a:pt x="192" y="1304"/>
                  </a:lnTo>
                  <a:lnTo>
                    <a:pt x="190" y="1314"/>
                  </a:lnTo>
                  <a:lnTo>
                    <a:pt x="184" y="1314"/>
                  </a:lnTo>
                  <a:lnTo>
                    <a:pt x="182" y="1336"/>
                  </a:lnTo>
                  <a:lnTo>
                    <a:pt x="171" y="1397"/>
                  </a:lnTo>
                  <a:lnTo>
                    <a:pt x="175" y="1399"/>
                  </a:lnTo>
                  <a:lnTo>
                    <a:pt x="180" y="1439"/>
                  </a:lnTo>
                  <a:lnTo>
                    <a:pt x="171" y="1474"/>
                  </a:lnTo>
                  <a:lnTo>
                    <a:pt x="179" y="1514"/>
                  </a:lnTo>
                  <a:lnTo>
                    <a:pt x="186" y="1522"/>
                  </a:lnTo>
                  <a:lnTo>
                    <a:pt x="199" y="1558"/>
                  </a:lnTo>
                  <a:lnTo>
                    <a:pt x="222" y="1582"/>
                  </a:lnTo>
                  <a:lnTo>
                    <a:pt x="250" y="1587"/>
                  </a:lnTo>
                  <a:lnTo>
                    <a:pt x="259" y="1623"/>
                  </a:lnTo>
                  <a:lnTo>
                    <a:pt x="246" y="1678"/>
                  </a:lnTo>
                  <a:lnTo>
                    <a:pt x="233" y="1692"/>
                  </a:lnTo>
                  <a:lnTo>
                    <a:pt x="225" y="1678"/>
                  </a:lnTo>
                  <a:lnTo>
                    <a:pt x="212" y="1692"/>
                  </a:lnTo>
                  <a:lnTo>
                    <a:pt x="219" y="1796"/>
                  </a:lnTo>
                  <a:lnTo>
                    <a:pt x="234" y="1813"/>
                  </a:lnTo>
                  <a:lnTo>
                    <a:pt x="268" y="1888"/>
                  </a:lnTo>
                  <a:lnTo>
                    <a:pt x="271" y="1926"/>
                  </a:lnTo>
                  <a:lnTo>
                    <a:pt x="286" y="1956"/>
                  </a:lnTo>
                  <a:lnTo>
                    <a:pt x="289" y="1986"/>
                  </a:lnTo>
                  <a:lnTo>
                    <a:pt x="312" y="2016"/>
                  </a:lnTo>
                  <a:lnTo>
                    <a:pt x="326" y="2058"/>
                  </a:lnTo>
                  <a:lnTo>
                    <a:pt x="351" y="2085"/>
                  </a:lnTo>
                  <a:lnTo>
                    <a:pt x="353" y="2104"/>
                  </a:lnTo>
                  <a:lnTo>
                    <a:pt x="339" y="2139"/>
                  </a:lnTo>
                  <a:lnTo>
                    <a:pt x="362" y="2173"/>
                  </a:lnTo>
                  <a:lnTo>
                    <a:pt x="382" y="2189"/>
                  </a:lnTo>
                  <a:lnTo>
                    <a:pt x="371" y="2233"/>
                  </a:lnTo>
                  <a:lnTo>
                    <a:pt x="370" y="2263"/>
                  </a:lnTo>
                  <a:lnTo>
                    <a:pt x="353" y="2356"/>
                  </a:lnTo>
                  <a:lnTo>
                    <a:pt x="395" y="2397"/>
                  </a:lnTo>
                  <a:lnTo>
                    <a:pt x="466" y="2417"/>
                  </a:lnTo>
                  <a:lnTo>
                    <a:pt x="488" y="2438"/>
                  </a:lnTo>
                  <a:lnTo>
                    <a:pt x="536" y="2447"/>
                  </a:lnTo>
                  <a:lnTo>
                    <a:pt x="561" y="2468"/>
                  </a:lnTo>
                  <a:lnTo>
                    <a:pt x="594" y="2515"/>
                  </a:lnTo>
                  <a:lnTo>
                    <a:pt x="608" y="2556"/>
                  </a:lnTo>
                  <a:lnTo>
                    <a:pt x="646" y="2592"/>
                  </a:lnTo>
                  <a:lnTo>
                    <a:pt x="706" y="2609"/>
                  </a:lnTo>
                  <a:lnTo>
                    <a:pt x="729" y="2624"/>
                  </a:lnTo>
                  <a:lnTo>
                    <a:pt x="739" y="2661"/>
                  </a:lnTo>
                  <a:lnTo>
                    <a:pt x="741" y="2708"/>
                  </a:lnTo>
                  <a:lnTo>
                    <a:pt x="759" y="2724"/>
                  </a:lnTo>
                  <a:lnTo>
                    <a:pt x="789" y="2722"/>
                  </a:lnTo>
                  <a:lnTo>
                    <a:pt x="808" y="2752"/>
                  </a:lnTo>
                  <a:lnTo>
                    <a:pt x="829" y="2777"/>
                  </a:lnTo>
                  <a:lnTo>
                    <a:pt x="873" y="2848"/>
                  </a:lnTo>
                  <a:lnTo>
                    <a:pt x="889" y="2871"/>
                  </a:lnTo>
                  <a:lnTo>
                    <a:pt x="912" y="2938"/>
                  </a:lnTo>
                  <a:lnTo>
                    <a:pt x="911" y="3051"/>
                  </a:lnTo>
                  <a:lnTo>
                    <a:pt x="927" y="3094"/>
                  </a:lnTo>
                  <a:lnTo>
                    <a:pt x="926" y="3121"/>
                  </a:lnTo>
                  <a:lnTo>
                    <a:pt x="1128" y="3142"/>
                  </a:lnTo>
                  <a:lnTo>
                    <a:pt x="1397" y="3170"/>
                  </a:lnTo>
                  <a:close/>
                </a:path>
              </a:pathLst>
            </a:custGeom>
            <a:solidFill>
              <a:srgbClr val="CC3300"/>
            </a:solidFill>
            <a:ln w="0">
              <a:solidFill>
                <a:schemeClr val="tx1"/>
              </a:solidFill>
              <a:round/>
              <a:headEnd/>
              <a:tailEnd/>
            </a:ln>
          </p:spPr>
          <p:txBody>
            <a:bodyPr/>
            <a:lstStyle/>
            <a:p>
              <a:endParaRPr lang="en-US"/>
            </a:p>
          </p:txBody>
        </p:sp>
        <p:sp>
          <p:nvSpPr>
            <p:cNvPr id="7217" name="Freeform 46"/>
            <p:cNvSpPr>
              <a:spLocks/>
            </p:cNvSpPr>
            <p:nvPr/>
          </p:nvSpPr>
          <p:spPr bwMode="auto">
            <a:xfrm>
              <a:off x="1715" y="2284"/>
              <a:ext cx="548" cy="460"/>
            </a:xfrm>
            <a:custGeom>
              <a:avLst/>
              <a:gdLst>
                <a:gd name="T0" fmla="*/ 299337 w 1347"/>
                <a:gd name="T1" fmla="*/ 87443 h 1312"/>
                <a:gd name="T2" fmla="*/ 298664 w 1347"/>
                <a:gd name="T3" fmla="*/ 96979 h 1312"/>
                <a:gd name="T4" fmla="*/ 298440 w 1347"/>
                <a:gd name="T5" fmla="*/ 109102 h 1312"/>
                <a:gd name="T6" fmla="*/ 298215 w 1347"/>
                <a:gd name="T7" fmla="*/ 112658 h 1312"/>
                <a:gd name="T8" fmla="*/ 297767 w 1347"/>
                <a:gd name="T9" fmla="*/ 124619 h 1312"/>
                <a:gd name="T10" fmla="*/ 297542 w 1347"/>
                <a:gd name="T11" fmla="*/ 133185 h 1312"/>
                <a:gd name="T12" fmla="*/ 296869 w 1347"/>
                <a:gd name="T13" fmla="*/ 141913 h 1312"/>
                <a:gd name="T14" fmla="*/ 296645 w 1347"/>
                <a:gd name="T15" fmla="*/ 150318 h 1312"/>
                <a:gd name="T16" fmla="*/ 296420 w 1347"/>
                <a:gd name="T17" fmla="*/ 157268 h 1312"/>
                <a:gd name="T18" fmla="*/ 295747 w 1347"/>
                <a:gd name="T19" fmla="*/ 176018 h 1312"/>
                <a:gd name="T20" fmla="*/ 295298 w 1347"/>
                <a:gd name="T21" fmla="*/ 181513 h 1312"/>
                <a:gd name="T22" fmla="*/ 294850 w 1347"/>
                <a:gd name="T23" fmla="*/ 192989 h 1312"/>
                <a:gd name="T24" fmla="*/ 294176 w 1347"/>
                <a:gd name="T25" fmla="*/ 205597 h 1312"/>
                <a:gd name="T26" fmla="*/ 269493 w 1347"/>
                <a:gd name="T27" fmla="*/ 210769 h 1312"/>
                <a:gd name="T28" fmla="*/ 253562 w 1347"/>
                <a:gd name="T29" fmla="*/ 209961 h 1312"/>
                <a:gd name="T30" fmla="*/ 240547 w 1347"/>
                <a:gd name="T31" fmla="*/ 209476 h 1312"/>
                <a:gd name="T32" fmla="*/ 211376 w 1347"/>
                <a:gd name="T33" fmla="*/ 208021 h 1312"/>
                <a:gd name="T34" fmla="*/ 172332 w 1347"/>
                <a:gd name="T35" fmla="*/ 206081 h 1312"/>
                <a:gd name="T36" fmla="*/ 160215 w 1347"/>
                <a:gd name="T37" fmla="*/ 205112 h 1312"/>
                <a:gd name="T38" fmla="*/ 138225 w 1347"/>
                <a:gd name="T39" fmla="*/ 203657 h 1312"/>
                <a:gd name="T40" fmla="*/ 127454 w 1347"/>
                <a:gd name="T41" fmla="*/ 203010 h 1312"/>
                <a:gd name="T42" fmla="*/ 67990 w 1347"/>
                <a:gd name="T43" fmla="*/ 198161 h 1312"/>
                <a:gd name="T44" fmla="*/ 65298 w 1347"/>
                <a:gd name="T45" fmla="*/ 198000 h 1312"/>
                <a:gd name="T46" fmla="*/ 38371 w 1347"/>
                <a:gd name="T47" fmla="*/ 195737 h 1312"/>
                <a:gd name="T48" fmla="*/ 15483 w 1347"/>
                <a:gd name="T49" fmla="*/ 193636 h 1312"/>
                <a:gd name="T50" fmla="*/ 0 w 1347"/>
                <a:gd name="T51" fmla="*/ 192020 h 1312"/>
                <a:gd name="T52" fmla="*/ 2917 w 1347"/>
                <a:gd name="T53" fmla="*/ 167936 h 1312"/>
                <a:gd name="T54" fmla="*/ 5385 w 1347"/>
                <a:gd name="T55" fmla="*/ 149671 h 1312"/>
                <a:gd name="T56" fmla="*/ 6732 w 1347"/>
                <a:gd name="T57" fmla="*/ 136579 h 1312"/>
                <a:gd name="T58" fmla="*/ 6732 w 1347"/>
                <a:gd name="T59" fmla="*/ 130599 h 1312"/>
                <a:gd name="T60" fmla="*/ 9649 w 1347"/>
                <a:gd name="T61" fmla="*/ 107971 h 1312"/>
                <a:gd name="T62" fmla="*/ 13464 w 1347"/>
                <a:gd name="T63" fmla="*/ 78392 h 1312"/>
                <a:gd name="T64" fmla="*/ 14361 w 1347"/>
                <a:gd name="T65" fmla="*/ 71927 h 1312"/>
                <a:gd name="T66" fmla="*/ 15259 w 1347"/>
                <a:gd name="T67" fmla="*/ 64168 h 1312"/>
                <a:gd name="T68" fmla="*/ 17278 w 1347"/>
                <a:gd name="T69" fmla="*/ 47843 h 1312"/>
                <a:gd name="T70" fmla="*/ 19971 w 1347"/>
                <a:gd name="T71" fmla="*/ 26831 h 1312"/>
                <a:gd name="T72" fmla="*/ 21093 w 1347"/>
                <a:gd name="T73" fmla="*/ 16648 h 1312"/>
                <a:gd name="T74" fmla="*/ 22439 w 1347"/>
                <a:gd name="T75" fmla="*/ 5819 h 1312"/>
                <a:gd name="T76" fmla="*/ 33210 w 1347"/>
                <a:gd name="T77" fmla="*/ 808 h 1312"/>
                <a:gd name="T78" fmla="*/ 68215 w 1347"/>
                <a:gd name="T79" fmla="*/ 4041 h 1312"/>
                <a:gd name="T80" fmla="*/ 89981 w 1347"/>
                <a:gd name="T81" fmla="*/ 5819 h 1312"/>
                <a:gd name="T82" fmla="*/ 109278 w 1347"/>
                <a:gd name="T83" fmla="*/ 7435 h 1312"/>
                <a:gd name="T84" fmla="*/ 124537 w 1347"/>
                <a:gd name="T85" fmla="*/ 8566 h 1312"/>
                <a:gd name="T86" fmla="*/ 131717 w 1347"/>
                <a:gd name="T87" fmla="*/ 9375 h 1312"/>
                <a:gd name="T88" fmla="*/ 136430 w 1347"/>
                <a:gd name="T89" fmla="*/ 9859 h 1312"/>
                <a:gd name="T90" fmla="*/ 141815 w 1347"/>
                <a:gd name="T91" fmla="*/ 10183 h 1312"/>
                <a:gd name="T92" fmla="*/ 173454 w 1347"/>
                <a:gd name="T93" fmla="*/ 12284 h 1312"/>
                <a:gd name="T94" fmla="*/ 179512 w 1347"/>
                <a:gd name="T95" fmla="*/ 12607 h 1312"/>
                <a:gd name="T96" fmla="*/ 189386 w 1347"/>
                <a:gd name="T97" fmla="*/ 13254 h 1312"/>
                <a:gd name="T98" fmla="*/ 222371 w 1347"/>
                <a:gd name="T99" fmla="*/ 14870 h 1312"/>
                <a:gd name="T100" fmla="*/ 241445 w 1347"/>
                <a:gd name="T101" fmla="*/ 16001 h 1312"/>
                <a:gd name="T102" fmla="*/ 278244 w 1347"/>
                <a:gd name="T103" fmla="*/ 17618 h 1312"/>
                <a:gd name="T104" fmla="*/ 279591 w 1347"/>
                <a:gd name="T105" fmla="*/ 17618 h 1312"/>
                <a:gd name="T106" fmla="*/ 301806 w 1347"/>
                <a:gd name="T107" fmla="*/ 30710 h 1312"/>
                <a:gd name="T108" fmla="*/ 301357 w 1347"/>
                <a:gd name="T109" fmla="*/ 36691 h 1312"/>
                <a:gd name="T110" fmla="*/ 301132 w 1347"/>
                <a:gd name="T111" fmla="*/ 45580 h 1312"/>
                <a:gd name="T112" fmla="*/ 300010 w 1347"/>
                <a:gd name="T113" fmla="*/ 66593 h 1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7"/>
                <a:gd name="T172" fmla="*/ 0 h 1312"/>
                <a:gd name="T173" fmla="*/ 1347 w 1347"/>
                <a:gd name="T174" fmla="*/ 1312 h 1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7" h="1312">
                  <a:moveTo>
                    <a:pt x="1334" y="540"/>
                  </a:moveTo>
                  <a:lnTo>
                    <a:pt x="1334" y="541"/>
                  </a:lnTo>
                  <a:lnTo>
                    <a:pt x="1332" y="563"/>
                  </a:lnTo>
                  <a:lnTo>
                    <a:pt x="1331" y="600"/>
                  </a:lnTo>
                  <a:lnTo>
                    <a:pt x="1330" y="672"/>
                  </a:lnTo>
                  <a:lnTo>
                    <a:pt x="1330" y="675"/>
                  </a:lnTo>
                  <a:lnTo>
                    <a:pt x="1329" y="689"/>
                  </a:lnTo>
                  <a:lnTo>
                    <a:pt x="1329" y="697"/>
                  </a:lnTo>
                  <a:lnTo>
                    <a:pt x="1329" y="712"/>
                  </a:lnTo>
                  <a:lnTo>
                    <a:pt x="1327" y="771"/>
                  </a:lnTo>
                  <a:lnTo>
                    <a:pt x="1326" y="802"/>
                  </a:lnTo>
                  <a:lnTo>
                    <a:pt x="1326" y="824"/>
                  </a:lnTo>
                  <a:lnTo>
                    <a:pt x="1326" y="826"/>
                  </a:lnTo>
                  <a:lnTo>
                    <a:pt x="1323" y="878"/>
                  </a:lnTo>
                  <a:lnTo>
                    <a:pt x="1323" y="899"/>
                  </a:lnTo>
                  <a:lnTo>
                    <a:pt x="1322" y="930"/>
                  </a:lnTo>
                  <a:lnTo>
                    <a:pt x="1322" y="931"/>
                  </a:lnTo>
                  <a:lnTo>
                    <a:pt x="1321" y="973"/>
                  </a:lnTo>
                  <a:lnTo>
                    <a:pt x="1320" y="1011"/>
                  </a:lnTo>
                  <a:lnTo>
                    <a:pt x="1318" y="1089"/>
                  </a:lnTo>
                  <a:lnTo>
                    <a:pt x="1316" y="1117"/>
                  </a:lnTo>
                  <a:lnTo>
                    <a:pt x="1316" y="1123"/>
                  </a:lnTo>
                  <a:lnTo>
                    <a:pt x="1315" y="1160"/>
                  </a:lnTo>
                  <a:lnTo>
                    <a:pt x="1314" y="1194"/>
                  </a:lnTo>
                  <a:lnTo>
                    <a:pt x="1313" y="1235"/>
                  </a:lnTo>
                  <a:lnTo>
                    <a:pt x="1311" y="1272"/>
                  </a:lnTo>
                  <a:lnTo>
                    <a:pt x="1310" y="1312"/>
                  </a:lnTo>
                  <a:lnTo>
                    <a:pt x="1201" y="1304"/>
                  </a:lnTo>
                  <a:lnTo>
                    <a:pt x="1176" y="1302"/>
                  </a:lnTo>
                  <a:lnTo>
                    <a:pt x="1130" y="1299"/>
                  </a:lnTo>
                  <a:lnTo>
                    <a:pt x="1114" y="1299"/>
                  </a:lnTo>
                  <a:lnTo>
                    <a:pt x="1072" y="1296"/>
                  </a:lnTo>
                  <a:lnTo>
                    <a:pt x="1060" y="1294"/>
                  </a:lnTo>
                  <a:lnTo>
                    <a:pt x="942" y="1287"/>
                  </a:lnTo>
                  <a:lnTo>
                    <a:pt x="873" y="1283"/>
                  </a:lnTo>
                  <a:lnTo>
                    <a:pt x="768" y="1275"/>
                  </a:lnTo>
                  <a:lnTo>
                    <a:pt x="727" y="1270"/>
                  </a:lnTo>
                  <a:lnTo>
                    <a:pt x="714" y="1269"/>
                  </a:lnTo>
                  <a:lnTo>
                    <a:pt x="621" y="1260"/>
                  </a:lnTo>
                  <a:lnTo>
                    <a:pt x="616" y="1260"/>
                  </a:lnTo>
                  <a:lnTo>
                    <a:pt x="592" y="1258"/>
                  </a:lnTo>
                  <a:lnTo>
                    <a:pt x="568" y="1256"/>
                  </a:lnTo>
                  <a:lnTo>
                    <a:pt x="480" y="1248"/>
                  </a:lnTo>
                  <a:lnTo>
                    <a:pt x="303" y="1226"/>
                  </a:lnTo>
                  <a:lnTo>
                    <a:pt x="298" y="1225"/>
                  </a:lnTo>
                  <a:lnTo>
                    <a:pt x="291" y="1225"/>
                  </a:lnTo>
                  <a:lnTo>
                    <a:pt x="289" y="1225"/>
                  </a:lnTo>
                  <a:lnTo>
                    <a:pt x="171" y="1211"/>
                  </a:lnTo>
                  <a:lnTo>
                    <a:pt x="124" y="1204"/>
                  </a:lnTo>
                  <a:lnTo>
                    <a:pt x="69" y="1198"/>
                  </a:lnTo>
                  <a:lnTo>
                    <a:pt x="54" y="1195"/>
                  </a:lnTo>
                  <a:lnTo>
                    <a:pt x="0" y="1188"/>
                  </a:lnTo>
                  <a:lnTo>
                    <a:pt x="12" y="1045"/>
                  </a:lnTo>
                  <a:lnTo>
                    <a:pt x="13" y="1039"/>
                  </a:lnTo>
                  <a:lnTo>
                    <a:pt x="20" y="965"/>
                  </a:lnTo>
                  <a:lnTo>
                    <a:pt x="24" y="926"/>
                  </a:lnTo>
                  <a:lnTo>
                    <a:pt x="26" y="890"/>
                  </a:lnTo>
                  <a:lnTo>
                    <a:pt x="30" y="845"/>
                  </a:lnTo>
                  <a:lnTo>
                    <a:pt x="30" y="842"/>
                  </a:lnTo>
                  <a:lnTo>
                    <a:pt x="30" y="808"/>
                  </a:lnTo>
                  <a:lnTo>
                    <a:pt x="36" y="741"/>
                  </a:lnTo>
                  <a:lnTo>
                    <a:pt x="43" y="668"/>
                  </a:lnTo>
                  <a:lnTo>
                    <a:pt x="51" y="594"/>
                  </a:lnTo>
                  <a:lnTo>
                    <a:pt x="60" y="485"/>
                  </a:lnTo>
                  <a:lnTo>
                    <a:pt x="61" y="482"/>
                  </a:lnTo>
                  <a:lnTo>
                    <a:pt x="64" y="445"/>
                  </a:lnTo>
                  <a:lnTo>
                    <a:pt x="67" y="408"/>
                  </a:lnTo>
                  <a:lnTo>
                    <a:pt x="68" y="397"/>
                  </a:lnTo>
                  <a:lnTo>
                    <a:pt x="74" y="333"/>
                  </a:lnTo>
                  <a:lnTo>
                    <a:pt x="77" y="296"/>
                  </a:lnTo>
                  <a:lnTo>
                    <a:pt x="83" y="231"/>
                  </a:lnTo>
                  <a:lnTo>
                    <a:pt x="89" y="166"/>
                  </a:lnTo>
                  <a:lnTo>
                    <a:pt x="94" y="112"/>
                  </a:lnTo>
                  <a:lnTo>
                    <a:pt x="94" y="103"/>
                  </a:lnTo>
                  <a:lnTo>
                    <a:pt x="97" y="73"/>
                  </a:lnTo>
                  <a:lnTo>
                    <a:pt x="100" y="36"/>
                  </a:lnTo>
                  <a:lnTo>
                    <a:pt x="104" y="0"/>
                  </a:lnTo>
                  <a:lnTo>
                    <a:pt x="148" y="5"/>
                  </a:lnTo>
                  <a:lnTo>
                    <a:pt x="258" y="19"/>
                  </a:lnTo>
                  <a:lnTo>
                    <a:pt x="304" y="25"/>
                  </a:lnTo>
                  <a:lnTo>
                    <a:pt x="355" y="31"/>
                  </a:lnTo>
                  <a:lnTo>
                    <a:pt x="401" y="36"/>
                  </a:lnTo>
                  <a:lnTo>
                    <a:pt x="411" y="38"/>
                  </a:lnTo>
                  <a:lnTo>
                    <a:pt x="487" y="46"/>
                  </a:lnTo>
                  <a:lnTo>
                    <a:pt x="492" y="46"/>
                  </a:lnTo>
                  <a:lnTo>
                    <a:pt x="555" y="53"/>
                  </a:lnTo>
                  <a:lnTo>
                    <a:pt x="578" y="56"/>
                  </a:lnTo>
                  <a:lnTo>
                    <a:pt x="587" y="58"/>
                  </a:lnTo>
                  <a:lnTo>
                    <a:pt x="594" y="59"/>
                  </a:lnTo>
                  <a:lnTo>
                    <a:pt x="608" y="61"/>
                  </a:lnTo>
                  <a:lnTo>
                    <a:pt x="611" y="61"/>
                  </a:lnTo>
                  <a:lnTo>
                    <a:pt x="632" y="63"/>
                  </a:lnTo>
                  <a:lnTo>
                    <a:pt x="743" y="73"/>
                  </a:lnTo>
                  <a:lnTo>
                    <a:pt x="773" y="76"/>
                  </a:lnTo>
                  <a:lnTo>
                    <a:pt x="778" y="76"/>
                  </a:lnTo>
                  <a:lnTo>
                    <a:pt x="800" y="78"/>
                  </a:lnTo>
                  <a:lnTo>
                    <a:pt x="832" y="80"/>
                  </a:lnTo>
                  <a:lnTo>
                    <a:pt x="844" y="82"/>
                  </a:lnTo>
                  <a:lnTo>
                    <a:pt x="887" y="85"/>
                  </a:lnTo>
                  <a:lnTo>
                    <a:pt x="991" y="92"/>
                  </a:lnTo>
                  <a:lnTo>
                    <a:pt x="1067" y="97"/>
                  </a:lnTo>
                  <a:lnTo>
                    <a:pt x="1076" y="99"/>
                  </a:lnTo>
                  <a:lnTo>
                    <a:pt x="1110" y="100"/>
                  </a:lnTo>
                  <a:lnTo>
                    <a:pt x="1240" y="109"/>
                  </a:lnTo>
                  <a:lnTo>
                    <a:pt x="1244" y="109"/>
                  </a:lnTo>
                  <a:lnTo>
                    <a:pt x="1246" y="109"/>
                  </a:lnTo>
                  <a:lnTo>
                    <a:pt x="1347" y="114"/>
                  </a:lnTo>
                  <a:lnTo>
                    <a:pt x="1345" y="190"/>
                  </a:lnTo>
                  <a:lnTo>
                    <a:pt x="1344" y="205"/>
                  </a:lnTo>
                  <a:lnTo>
                    <a:pt x="1343" y="227"/>
                  </a:lnTo>
                  <a:lnTo>
                    <a:pt x="1342" y="263"/>
                  </a:lnTo>
                  <a:lnTo>
                    <a:pt x="1342" y="282"/>
                  </a:lnTo>
                  <a:lnTo>
                    <a:pt x="1340" y="309"/>
                  </a:lnTo>
                  <a:lnTo>
                    <a:pt x="1337" y="412"/>
                  </a:lnTo>
                  <a:lnTo>
                    <a:pt x="1334" y="540"/>
                  </a:lnTo>
                  <a:close/>
                </a:path>
              </a:pathLst>
            </a:custGeom>
            <a:solidFill>
              <a:srgbClr val="CC3300"/>
            </a:solidFill>
            <a:ln w="0">
              <a:solidFill>
                <a:schemeClr val="tx1"/>
              </a:solidFill>
              <a:round/>
              <a:headEnd/>
              <a:tailEnd/>
            </a:ln>
          </p:spPr>
          <p:txBody>
            <a:bodyPr/>
            <a:lstStyle/>
            <a:p>
              <a:endParaRPr lang="en-US"/>
            </a:p>
          </p:txBody>
        </p:sp>
        <p:sp>
          <p:nvSpPr>
            <p:cNvPr id="7218" name="Freeform 47"/>
            <p:cNvSpPr>
              <a:spLocks/>
            </p:cNvSpPr>
            <p:nvPr/>
          </p:nvSpPr>
          <p:spPr bwMode="auto">
            <a:xfrm>
              <a:off x="1205" y="1380"/>
              <a:ext cx="451" cy="783"/>
            </a:xfrm>
            <a:custGeom>
              <a:avLst/>
              <a:gdLst>
                <a:gd name="T0" fmla="*/ 24699 w 1113"/>
                <a:gd name="T1" fmla="*/ 229101 h 2229"/>
                <a:gd name="T2" fmla="*/ 17801 w 1113"/>
                <a:gd name="T3" fmla="*/ 242902 h 2229"/>
                <a:gd name="T4" fmla="*/ 11571 w 1113"/>
                <a:gd name="T5" fmla="*/ 273428 h 2229"/>
                <a:gd name="T6" fmla="*/ 37383 w 1113"/>
                <a:gd name="T7" fmla="*/ 334965 h 2229"/>
                <a:gd name="T8" fmla="*/ 93457 w 1113"/>
                <a:gd name="T9" fmla="*/ 343895 h 2229"/>
                <a:gd name="T10" fmla="*/ 107475 w 1113"/>
                <a:gd name="T11" fmla="*/ 346006 h 2229"/>
                <a:gd name="T12" fmla="*/ 145525 w 1113"/>
                <a:gd name="T13" fmla="*/ 351364 h 2229"/>
                <a:gd name="T14" fmla="*/ 187358 w 1113"/>
                <a:gd name="T15" fmla="*/ 356885 h 2229"/>
                <a:gd name="T16" fmla="*/ 189806 w 1113"/>
                <a:gd name="T17" fmla="*/ 357047 h 2229"/>
                <a:gd name="T18" fmla="*/ 212948 w 1113"/>
                <a:gd name="T19" fmla="*/ 359807 h 2229"/>
                <a:gd name="T20" fmla="*/ 230972 w 1113"/>
                <a:gd name="T21" fmla="*/ 361918 h 2229"/>
                <a:gd name="T22" fmla="*/ 234309 w 1113"/>
                <a:gd name="T23" fmla="*/ 337563 h 2229"/>
                <a:gd name="T24" fmla="*/ 238092 w 1113"/>
                <a:gd name="T25" fmla="*/ 313045 h 2229"/>
                <a:gd name="T26" fmla="*/ 239872 w 1113"/>
                <a:gd name="T27" fmla="*/ 299082 h 2229"/>
                <a:gd name="T28" fmla="*/ 241207 w 1113"/>
                <a:gd name="T29" fmla="*/ 290152 h 2229"/>
                <a:gd name="T30" fmla="*/ 244545 w 1113"/>
                <a:gd name="T31" fmla="*/ 267095 h 2229"/>
                <a:gd name="T32" fmla="*/ 247660 w 1113"/>
                <a:gd name="T33" fmla="*/ 243877 h 2229"/>
                <a:gd name="T34" fmla="*/ 244767 w 1113"/>
                <a:gd name="T35" fmla="*/ 242253 h 2229"/>
                <a:gd name="T36" fmla="*/ 236534 w 1113"/>
                <a:gd name="T37" fmla="*/ 229101 h 2229"/>
                <a:gd name="T38" fmla="*/ 231194 w 1113"/>
                <a:gd name="T39" fmla="*/ 238519 h 2229"/>
                <a:gd name="T40" fmla="*/ 203602 w 1113"/>
                <a:gd name="T41" fmla="*/ 233647 h 2229"/>
                <a:gd name="T42" fmla="*/ 184688 w 1113"/>
                <a:gd name="T43" fmla="*/ 234622 h 2229"/>
                <a:gd name="T44" fmla="*/ 179570 w 1113"/>
                <a:gd name="T45" fmla="*/ 240792 h 2229"/>
                <a:gd name="T46" fmla="*/ 160879 w 1113"/>
                <a:gd name="T47" fmla="*/ 213189 h 2229"/>
                <a:gd name="T48" fmla="*/ 136625 w 1113"/>
                <a:gd name="T49" fmla="*/ 178605 h 2229"/>
                <a:gd name="T50" fmla="*/ 139517 w 1113"/>
                <a:gd name="T51" fmla="*/ 131356 h 2229"/>
                <a:gd name="T52" fmla="*/ 143300 w 1113"/>
                <a:gd name="T53" fmla="*/ 124211 h 2229"/>
                <a:gd name="T54" fmla="*/ 133509 w 1113"/>
                <a:gd name="T55" fmla="*/ 124211 h 2229"/>
                <a:gd name="T56" fmla="*/ 131507 w 1113"/>
                <a:gd name="T57" fmla="*/ 119016 h 2229"/>
                <a:gd name="T58" fmla="*/ 128614 w 1113"/>
                <a:gd name="T59" fmla="*/ 117879 h 2229"/>
                <a:gd name="T60" fmla="*/ 112816 w 1113"/>
                <a:gd name="T61" fmla="*/ 91576 h 2229"/>
                <a:gd name="T62" fmla="*/ 103915 w 1113"/>
                <a:gd name="T63" fmla="*/ 78749 h 2229"/>
                <a:gd name="T64" fmla="*/ 93457 w 1113"/>
                <a:gd name="T65" fmla="*/ 53094 h 2229"/>
                <a:gd name="T66" fmla="*/ 97907 w 1113"/>
                <a:gd name="T67" fmla="*/ 30525 h 2229"/>
                <a:gd name="T68" fmla="*/ 101912 w 1113"/>
                <a:gd name="T69" fmla="*/ 11366 h 2229"/>
                <a:gd name="T70" fmla="*/ 68757 w 1113"/>
                <a:gd name="T71" fmla="*/ 0 h 2229"/>
                <a:gd name="T72" fmla="*/ 67200 w 1113"/>
                <a:gd name="T73" fmla="*/ 6982 h 2229"/>
                <a:gd name="T74" fmla="*/ 59189 w 1113"/>
                <a:gd name="T75" fmla="*/ 44164 h 2229"/>
                <a:gd name="T76" fmla="*/ 58299 w 1113"/>
                <a:gd name="T77" fmla="*/ 47411 h 2229"/>
                <a:gd name="T78" fmla="*/ 52514 w 1113"/>
                <a:gd name="T79" fmla="*/ 75663 h 2229"/>
                <a:gd name="T80" fmla="*/ 50289 w 1113"/>
                <a:gd name="T81" fmla="*/ 87029 h 2229"/>
                <a:gd name="T82" fmla="*/ 44281 w 1113"/>
                <a:gd name="T83" fmla="*/ 114307 h 2229"/>
                <a:gd name="T84" fmla="*/ 42278 w 1113"/>
                <a:gd name="T85" fmla="*/ 121938 h 2229"/>
                <a:gd name="T86" fmla="*/ 44503 w 1113"/>
                <a:gd name="T87" fmla="*/ 142721 h 2229"/>
                <a:gd name="T88" fmla="*/ 54516 w 1113"/>
                <a:gd name="T89" fmla="*/ 154412 h 2229"/>
                <a:gd name="T90" fmla="*/ 44503 w 1113"/>
                <a:gd name="T91" fmla="*/ 176494 h 2229"/>
                <a:gd name="T92" fmla="*/ 36270 w 1113"/>
                <a:gd name="T93" fmla="*/ 188022 h 2229"/>
                <a:gd name="T94" fmla="*/ 15799 w 1113"/>
                <a:gd name="T95" fmla="*/ 214813 h 2229"/>
                <a:gd name="T96" fmla="*/ 23142 w 1113"/>
                <a:gd name="T97" fmla="*/ 222444 h 22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3"/>
                <a:gd name="T148" fmla="*/ 0 h 2229"/>
                <a:gd name="T149" fmla="*/ 1113 w 1113"/>
                <a:gd name="T150" fmla="*/ 2229 h 22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3" h="2229">
                  <a:moveTo>
                    <a:pt x="117" y="1401"/>
                  </a:moveTo>
                  <a:lnTo>
                    <a:pt x="114" y="1409"/>
                  </a:lnTo>
                  <a:lnTo>
                    <a:pt x="111" y="1411"/>
                  </a:lnTo>
                  <a:lnTo>
                    <a:pt x="91" y="1477"/>
                  </a:lnTo>
                  <a:lnTo>
                    <a:pt x="87" y="1482"/>
                  </a:lnTo>
                  <a:lnTo>
                    <a:pt x="80" y="1496"/>
                  </a:lnTo>
                  <a:lnTo>
                    <a:pt x="75" y="1534"/>
                  </a:lnTo>
                  <a:lnTo>
                    <a:pt x="70" y="1564"/>
                  </a:lnTo>
                  <a:lnTo>
                    <a:pt x="52" y="1684"/>
                  </a:lnTo>
                  <a:lnTo>
                    <a:pt x="0" y="2023"/>
                  </a:lnTo>
                  <a:lnTo>
                    <a:pt x="10" y="2026"/>
                  </a:lnTo>
                  <a:lnTo>
                    <a:pt x="168" y="2063"/>
                  </a:lnTo>
                  <a:lnTo>
                    <a:pt x="344" y="2101"/>
                  </a:lnTo>
                  <a:lnTo>
                    <a:pt x="394" y="2111"/>
                  </a:lnTo>
                  <a:lnTo>
                    <a:pt x="420" y="2118"/>
                  </a:lnTo>
                  <a:lnTo>
                    <a:pt x="475" y="2130"/>
                  </a:lnTo>
                  <a:lnTo>
                    <a:pt x="480" y="2130"/>
                  </a:lnTo>
                  <a:lnTo>
                    <a:pt x="483" y="2131"/>
                  </a:lnTo>
                  <a:lnTo>
                    <a:pt x="517" y="2138"/>
                  </a:lnTo>
                  <a:lnTo>
                    <a:pt x="567" y="2148"/>
                  </a:lnTo>
                  <a:lnTo>
                    <a:pt x="654" y="2164"/>
                  </a:lnTo>
                  <a:lnTo>
                    <a:pt x="698" y="2171"/>
                  </a:lnTo>
                  <a:lnTo>
                    <a:pt x="838" y="2195"/>
                  </a:lnTo>
                  <a:lnTo>
                    <a:pt x="842" y="2198"/>
                  </a:lnTo>
                  <a:lnTo>
                    <a:pt x="843" y="2198"/>
                  </a:lnTo>
                  <a:lnTo>
                    <a:pt x="850" y="2198"/>
                  </a:lnTo>
                  <a:lnTo>
                    <a:pt x="853" y="2199"/>
                  </a:lnTo>
                  <a:lnTo>
                    <a:pt x="871" y="2202"/>
                  </a:lnTo>
                  <a:lnTo>
                    <a:pt x="915" y="2209"/>
                  </a:lnTo>
                  <a:lnTo>
                    <a:pt x="957" y="2216"/>
                  </a:lnTo>
                  <a:lnTo>
                    <a:pt x="966" y="2218"/>
                  </a:lnTo>
                  <a:lnTo>
                    <a:pt x="972" y="2218"/>
                  </a:lnTo>
                  <a:lnTo>
                    <a:pt x="1038" y="2229"/>
                  </a:lnTo>
                  <a:lnTo>
                    <a:pt x="1042" y="2192"/>
                  </a:lnTo>
                  <a:lnTo>
                    <a:pt x="1052" y="2089"/>
                  </a:lnTo>
                  <a:lnTo>
                    <a:pt x="1053" y="2079"/>
                  </a:lnTo>
                  <a:lnTo>
                    <a:pt x="1061" y="2008"/>
                  </a:lnTo>
                  <a:lnTo>
                    <a:pt x="1069" y="1934"/>
                  </a:lnTo>
                  <a:lnTo>
                    <a:pt x="1070" y="1928"/>
                  </a:lnTo>
                  <a:lnTo>
                    <a:pt x="1071" y="1916"/>
                  </a:lnTo>
                  <a:lnTo>
                    <a:pt x="1077" y="1860"/>
                  </a:lnTo>
                  <a:lnTo>
                    <a:pt x="1078" y="1842"/>
                  </a:lnTo>
                  <a:lnTo>
                    <a:pt x="1083" y="1802"/>
                  </a:lnTo>
                  <a:lnTo>
                    <a:pt x="1084" y="1788"/>
                  </a:lnTo>
                  <a:lnTo>
                    <a:pt x="1084" y="1787"/>
                  </a:lnTo>
                  <a:lnTo>
                    <a:pt x="1092" y="1714"/>
                  </a:lnTo>
                  <a:lnTo>
                    <a:pt x="1095" y="1677"/>
                  </a:lnTo>
                  <a:lnTo>
                    <a:pt x="1099" y="1645"/>
                  </a:lnTo>
                  <a:lnTo>
                    <a:pt x="1103" y="1602"/>
                  </a:lnTo>
                  <a:lnTo>
                    <a:pt x="1107" y="1567"/>
                  </a:lnTo>
                  <a:lnTo>
                    <a:pt x="1113" y="1502"/>
                  </a:lnTo>
                  <a:lnTo>
                    <a:pt x="1106" y="1497"/>
                  </a:lnTo>
                  <a:lnTo>
                    <a:pt x="1106" y="1496"/>
                  </a:lnTo>
                  <a:lnTo>
                    <a:pt x="1100" y="1492"/>
                  </a:lnTo>
                  <a:lnTo>
                    <a:pt x="1085" y="1445"/>
                  </a:lnTo>
                  <a:lnTo>
                    <a:pt x="1067" y="1411"/>
                  </a:lnTo>
                  <a:lnTo>
                    <a:pt x="1063" y="1411"/>
                  </a:lnTo>
                  <a:lnTo>
                    <a:pt x="1049" y="1421"/>
                  </a:lnTo>
                  <a:lnTo>
                    <a:pt x="1041" y="1439"/>
                  </a:lnTo>
                  <a:lnTo>
                    <a:pt x="1039" y="1469"/>
                  </a:lnTo>
                  <a:lnTo>
                    <a:pt x="1020" y="1463"/>
                  </a:lnTo>
                  <a:lnTo>
                    <a:pt x="934" y="1455"/>
                  </a:lnTo>
                  <a:lnTo>
                    <a:pt x="915" y="1439"/>
                  </a:lnTo>
                  <a:lnTo>
                    <a:pt x="894" y="1456"/>
                  </a:lnTo>
                  <a:lnTo>
                    <a:pt x="868" y="1463"/>
                  </a:lnTo>
                  <a:lnTo>
                    <a:pt x="830" y="1445"/>
                  </a:lnTo>
                  <a:lnTo>
                    <a:pt x="810" y="1465"/>
                  </a:lnTo>
                  <a:lnTo>
                    <a:pt x="813" y="1479"/>
                  </a:lnTo>
                  <a:lnTo>
                    <a:pt x="807" y="1483"/>
                  </a:lnTo>
                  <a:lnTo>
                    <a:pt x="783" y="1452"/>
                  </a:lnTo>
                  <a:lnTo>
                    <a:pt x="772" y="1358"/>
                  </a:lnTo>
                  <a:lnTo>
                    <a:pt x="723" y="1313"/>
                  </a:lnTo>
                  <a:lnTo>
                    <a:pt x="730" y="1277"/>
                  </a:lnTo>
                  <a:lnTo>
                    <a:pt x="673" y="1059"/>
                  </a:lnTo>
                  <a:lnTo>
                    <a:pt x="614" y="1100"/>
                  </a:lnTo>
                  <a:lnTo>
                    <a:pt x="591" y="1100"/>
                  </a:lnTo>
                  <a:lnTo>
                    <a:pt x="564" y="1077"/>
                  </a:lnTo>
                  <a:lnTo>
                    <a:pt x="627" y="809"/>
                  </a:lnTo>
                  <a:lnTo>
                    <a:pt x="631" y="811"/>
                  </a:lnTo>
                  <a:lnTo>
                    <a:pt x="645" y="777"/>
                  </a:lnTo>
                  <a:lnTo>
                    <a:pt x="644" y="765"/>
                  </a:lnTo>
                  <a:lnTo>
                    <a:pt x="637" y="763"/>
                  </a:lnTo>
                  <a:lnTo>
                    <a:pt x="616" y="765"/>
                  </a:lnTo>
                  <a:lnTo>
                    <a:pt x="600" y="765"/>
                  </a:lnTo>
                  <a:lnTo>
                    <a:pt x="597" y="757"/>
                  </a:lnTo>
                  <a:lnTo>
                    <a:pt x="598" y="741"/>
                  </a:lnTo>
                  <a:lnTo>
                    <a:pt x="591" y="733"/>
                  </a:lnTo>
                  <a:lnTo>
                    <a:pt x="575" y="741"/>
                  </a:lnTo>
                  <a:lnTo>
                    <a:pt x="572" y="736"/>
                  </a:lnTo>
                  <a:lnTo>
                    <a:pt x="578" y="726"/>
                  </a:lnTo>
                  <a:lnTo>
                    <a:pt x="552" y="666"/>
                  </a:lnTo>
                  <a:lnTo>
                    <a:pt x="539" y="643"/>
                  </a:lnTo>
                  <a:lnTo>
                    <a:pt x="507" y="564"/>
                  </a:lnTo>
                  <a:lnTo>
                    <a:pt x="483" y="547"/>
                  </a:lnTo>
                  <a:lnTo>
                    <a:pt x="446" y="493"/>
                  </a:lnTo>
                  <a:lnTo>
                    <a:pt x="467" y="485"/>
                  </a:lnTo>
                  <a:lnTo>
                    <a:pt x="450" y="463"/>
                  </a:lnTo>
                  <a:lnTo>
                    <a:pt x="458" y="414"/>
                  </a:lnTo>
                  <a:lnTo>
                    <a:pt x="420" y="327"/>
                  </a:lnTo>
                  <a:lnTo>
                    <a:pt x="421" y="321"/>
                  </a:lnTo>
                  <a:lnTo>
                    <a:pt x="430" y="259"/>
                  </a:lnTo>
                  <a:lnTo>
                    <a:pt x="440" y="188"/>
                  </a:lnTo>
                  <a:lnTo>
                    <a:pt x="442" y="178"/>
                  </a:lnTo>
                  <a:lnTo>
                    <a:pt x="442" y="177"/>
                  </a:lnTo>
                  <a:lnTo>
                    <a:pt x="458" y="70"/>
                  </a:lnTo>
                  <a:lnTo>
                    <a:pt x="462" y="42"/>
                  </a:lnTo>
                  <a:lnTo>
                    <a:pt x="463" y="35"/>
                  </a:lnTo>
                  <a:lnTo>
                    <a:pt x="309" y="0"/>
                  </a:lnTo>
                  <a:lnTo>
                    <a:pt x="307" y="11"/>
                  </a:lnTo>
                  <a:lnTo>
                    <a:pt x="306" y="24"/>
                  </a:lnTo>
                  <a:lnTo>
                    <a:pt x="302" y="43"/>
                  </a:lnTo>
                  <a:lnTo>
                    <a:pt x="277" y="204"/>
                  </a:lnTo>
                  <a:lnTo>
                    <a:pt x="269" y="249"/>
                  </a:lnTo>
                  <a:lnTo>
                    <a:pt x="266" y="272"/>
                  </a:lnTo>
                  <a:lnTo>
                    <a:pt x="264" y="280"/>
                  </a:lnTo>
                  <a:lnTo>
                    <a:pt x="263" y="285"/>
                  </a:lnTo>
                  <a:lnTo>
                    <a:pt x="262" y="292"/>
                  </a:lnTo>
                  <a:lnTo>
                    <a:pt x="252" y="357"/>
                  </a:lnTo>
                  <a:lnTo>
                    <a:pt x="247" y="392"/>
                  </a:lnTo>
                  <a:lnTo>
                    <a:pt x="236" y="466"/>
                  </a:lnTo>
                  <a:lnTo>
                    <a:pt x="231" y="497"/>
                  </a:lnTo>
                  <a:lnTo>
                    <a:pt x="231" y="500"/>
                  </a:lnTo>
                  <a:lnTo>
                    <a:pt x="226" y="536"/>
                  </a:lnTo>
                  <a:lnTo>
                    <a:pt x="208" y="643"/>
                  </a:lnTo>
                  <a:lnTo>
                    <a:pt x="206" y="658"/>
                  </a:lnTo>
                  <a:lnTo>
                    <a:pt x="199" y="704"/>
                  </a:lnTo>
                  <a:lnTo>
                    <a:pt x="198" y="716"/>
                  </a:lnTo>
                  <a:lnTo>
                    <a:pt x="195" y="737"/>
                  </a:lnTo>
                  <a:lnTo>
                    <a:pt x="190" y="751"/>
                  </a:lnTo>
                  <a:lnTo>
                    <a:pt x="199" y="791"/>
                  </a:lnTo>
                  <a:lnTo>
                    <a:pt x="196" y="866"/>
                  </a:lnTo>
                  <a:lnTo>
                    <a:pt x="200" y="879"/>
                  </a:lnTo>
                  <a:lnTo>
                    <a:pt x="207" y="904"/>
                  </a:lnTo>
                  <a:lnTo>
                    <a:pt x="210" y="911"/>
                  </a:lnTo>
                  <a:lnTo>
                    <a:pt x="245" y="951"/>
                  </a:lnTo>
                  <a:lnTo>
                    <a:pt x="252" y="991"/>
                  </a:lnTo>
                  <a:lnTo>
                    <a:pt x="202" y="1086"/>
                  </a:lnTo>
                  <a:lnTo>
                    <a:pt x="200" y="1087"/>
                  </a:lnTo>
                  <a:lnTo>
                    <a:pt x="184" y="1126"/>
                  </a:lnTo>
                  <a:lnTo>
                    <a:pt x="178" y="1137"/>
                  </a:lnTo>
                  <a:lnTo>
                    <a:pt x="163" y="1158"/>
                  </a:lnTo>
                  <a:lnTo>
                    <a:pt x="148" y="1201"/>
                  </a:lnTo>
                  <a:lnTo>
                    <a:pt x="122" y="1222"/>
                  </a:lnTo>
                  <a:lnTo>
                    <a:pt x="71" y="1323"/>
                  </a:lnTo>
                  <a:lnTo>
                    <a:pt x="70" y="1345"/>
                  </a:lnTo>
                  <a:lnTo>
                    <a:pt x="92" y="1365"/>
                  </a:lnTo>
                  <a:lnTo>
                    <a:pt x="104" y="1370"/>
                  </a:lnTo>
                  <a:lnTo>
                    <a:pt x="117" y="1401"/>
                  </a:lnTo>
                  <a:close/>
                </a:path>
              </a:pathLst>
            </a:custGeom>
            <a:solidFill>
              <a:srgbClr val="FFFFFF"/>
            </a:solidFill>
            <a:ln w="0">
              <a:solidFill>
                <a:schemeClr val="tx1"/>
              </a:solidFill>
              <a:round/>
              <a:headEnd/>
              <a:tailEnd/>
            </a:ln>
          </p:spPr>
          <p:txBody>
            <a:bodyPr/>
            <a:lstStyle/>
            <a:p>
              <a:endParaRPr lang="en-US"/>
            </a:p>
          </p:txBody>
        </p:sp>
        <p:sp>
          <p:nvSpPr>
            <p:cNvPr id="7219" name="Freeform 48"/>
            <p:cNvSpPr>
              <a:spLocks/>
            </p:cNvSpPr>
            <p:nvPr/>
          </p:nvSpPr>
          <p:spPr bwMode="auto">
            <a:xfrm>
              <a:off x="1375" y="1393"/>
              <a:ext cx="789" cy="513"/>
            </a:xfrm>
            <a:custGeom>
              <a:avLst/>
              <a:gdLst>
                <a:gd name="T0" fmla="*/ 43362 w 1942"/>
                <a:gd name="T1" fmla="*/ 171684 h 1467"/>
                <a:gd name="T2" fmla="*/ 32186 w 1942"/>
                <a:gd name="T3" fmla="*/ 167977 h 1467"/>
                <a:gd name="T4" fmla="*/ 47162 w 1942"/>
                <a:gd name="T5" fmla="*/ 125096 h 1467"/>
                <a:gd name="T6" fmla="*/ 50067 w 1942"/>
                <a:gd name="T7" fmla="*/ 117680 h 1467"/>
                <a:gd name="T8" fmla="*/ 43809 w 1942"/>
                <a:gd name="T9" fmla="*/ 117680 h 1467"/>
                <a:gd name="T10" fmla="*/ 39562 w 1942"/>
                <a:gd name="T11" fmla="*/ 116391 h 1467"/>
                <a:gd name="T12" fmla="*/ 38221 w 1942"/>
                <a:gd name="T13" fmla="*/ 112522 h 1467"/>
                <a:gd name="T14" fmla="*/ 33974 w 1942"/>
                <a:gd name="T15" fmla="*/ 113005 h 1467"/>
                <a:gd name="T16" fmla="*/ 29504 w 1942"/>
                <a:gd name="T17" fmla="*/ 101721 h 1467"/>
                <a:gd name="T18" fmla="*/ 19446 w 1942"/>
                <a:gd name="T19" fmla="*/ 85278 h 1467"/>
                <a:gd name="T20" fmla="*/ 5811 w 1942"/>
                <a:gd name="T21" fmla="*/ 73832 h 1467"/>
                <a:gd name="T22" fmla="*/ 6705 w 1942"/>
                <a:gd name="T23" fmla="*/ 68996 h 1467"/>
                <a:gd name="T24" fmla="*/ 0 w 1942"/>
                <a:gd name="T25" fmla="*/ 47072 h 1467"/>
                <a:gd name="T26" fmla="*/ 2235 w 1942"/>
                <a:gd name="T27" fmla="*/ 36110 h 1467"/>
                <a:gd name="T28" fmla="*/ 4917 w 1942"/>
                <a:gd name="T29" fmla="*/ 23052 h 1467"/>
                <a:gd name="T30" fmla="*/ 8494 w 1942"/>
                <a:gd name="T31" fmla="*/ 5642 h 1467"/>
                <a:gd name="T32" fmla="*/ 9611 w 1942"/>
                <a:gd name="T33" fmla="*/ 0 h 1467"/>
                <a:gd name="T34" fmla="*/ 79124 w 1942"/>
                <a:gd name="T35" fmla="*/ 10478 h 1467"/>
                <a:gd name="T36" fmla="*/ 177695 w 1942"/>
                <a:gd name="T37" fmla="*/ 23536 h 1467"/>
                <a:gd name="T38" fmla="*/ 223292 w 1942"/>
                <a:gd name="T39" fmla="*/ 28534 h 1467"/>
                <a:gd name="T40" fmla="*/ 285206 w 1942"/>
                <a:gd name="T41" fmla="*/ 34498 h 1467"/>
                <a:gd name="T42" fmla="*/ 360754 w 1942"/>
                <a:gd name="T43" fmla="*/ 40624 h 1467"/>
                <a:gd name="T44" fmla="*/ 434067 w 1942"/>
                <a:gd name="T45" fmla="*/ 45299 h 1467"/>
                <a:gd name="T46" fmla="*/ 432949 w 1942"/>
                <a:gd name="T47" fmla="*/ 60775 h 1467"/>
                <a:gd name="T48" fmla="*/ 432726 w 1942"/>
                <a:gd name="T49" fmla="*/ 62870 h 1467"/>
                <a:gd name="T50" fmla="*/ 432279 w 1942"/>
                <a:gd name="T51" fmla="*/ 73832 h 1467"/>
                <a:gd name="T52" fmla="*/ 430938 w 1942"/>
                <a:gd name="T53" fmla="*/ 92210 h 1467"/>
                <a:gd name="T54" fmla="*/ 430714 w 1942"/>
                <a:gd name="T55" fmla="*/ 97852 h 1467"/>
                <a:gd name="T56" fmla="*/ 429149 w 1942"/>
                <a:gd name="T57" fmla="*/ 120421 h 1467"/>
                <a:gd name="T58" fmla="*/ 428926 w 1942"/>
                <a:gd name="T59" fmla="*/ 123484 h 1467"/>
                <a:gd name="T60" fmla="*/ 427138 w 1942"/>
                <a:gd name="T61" fmla="*/ 150888 h 1467"/>
                <a:gd name="T62" fmla="*/ 426467 w 1942"/>
                <a:gd name="T63" fmla="*/ 160722 h 1467"/>
                <a:gd name="T64" fmla="*/ 425573 w 1942"/>
                <a:gd name="T65" fmla="*/ 173135 h 1467"/>
                <a:gd name="T66" fmla="*/ 425126 w 1942"/>
                <a:gd name="T67" fmla="*/ 181840 h 1467"/>
                <a:gd name="T68" fmla="*/ 424456 w 1942"/>
                <a:gd name="T69" fmla="*/ 191996 h 1467"/>
                <a:gd name="T70" fmla="*/ 422667 w 1942"/>
                <a:gd name="T71" fmla="*/ 221980 h 1467"/>
                <a:gd name="T72" fmla="*/ 421773 w 1942"/>
                <a:gd name="T73" fmla="*/ 233587 h 1467"/>
                <a:gd name="T74" fmla="*/ 421103 w 1942"/>
                <a:gd name="T75" fmla="*/ 233909 h 1467"/>
                <a:gd name="T76" fmla="*/ 391822 w 1942"/>
                <a:gd name="T77" fmla="*/ 232136 h 1467"/>
                <a:gd name="T78" fmla="*/ 382211 w 1942"/>
                <a:gd name="T79" fmla="*/ 231330 h 1467"/>
                <a:gd name="T80" fmla="*/ 348013 w 1942"/>
                <a:gd name="T81" fmla="*/ 229557 h 1467"/>
                <a:gd name="T82" fmla="*/ 343319 w 1942"/>
                <a:gd name="T83" fmla="*/ 229073 h 1467"/>
                <a:gd name="T84" fmla="*/ 337955 w 1942"/>
                <a:gd name="T85" fmla="*/ 228912 h 1467"/>
                <a:gd name="T86" fmla="*/ 305769 w 1942"/>
                <a:gd name="T87" fmla="*/ 225849 h 1467"/>
                <a:gd name="T88" fmla="*/ 263301 w 1942"/>
                <a:gd name="T89" fmla="*/ 222464 h 1467"/>
                <a:gd name="T90" fmla="*/ 253913 w 1942"/>
                <a:gd name="T91" fmla="*/ 221497 h 1467"/>
                <a:gd name="T92" fmla="*/ 235362 w 1942"/>
                <a:gd name="T93" fmla="*/ 219723 h 1467"/>
                <a:gd name="T94" fmla="*/ 205411 w 1942"/>
                <a:gd name="T95" fmla="*/ 216499 h 1467"/>
                <a:gd name="T96" fmla="*/ 197811 w 1942"/>
                <a:gd name="T97" fmla="*/ 215854 h 1467"/>
                <a:gd name="T98" fmla="*/ 158472 w 1942"/>
                <a:gd name="T99" fmla="*/ 211502 h 1467"/>
                <a:gd name="T100" fmla="*/ 155120 w 1942"/>
                <a:gd name="T101" fmla="*/ 235038 h 1467"/>
                <a:gd name="T102" fmla="*/ 153331 w 1942"/>
                <a:gd name="T103" fmla="*/ 235683 h 1467"/>
                <a:gd name="T104" fmla="*/ 151991 w 1942"/>
                <a:gd name="T105" fmla="*/ 234877 h 1467"/>
                <a:gd name="T106" fmla="*/ 144615 w 1942"/>
                <a:gd name="T107" fmla="*/ 221819 h 1467"/>
                <a:gd name="T108" fmla="*/ 140591 w 1942"/>
                <a:gd name="T109" fmla="*/ 223431 h 1467"/>
                <a:gd name="T110" fmla="*/ 138356 w 1942"/>
                <a:gd name="T111" fmla="*/ 231169 h 1467"/>
                <a:gd name="T112" fmla="*/ 114887 w 1942"/>
                <a:gd name="T113" fmla="*/ 228912 h 1467"/>
                <a:gd name="T114" fmla="*/ 105946 w 1942"/>
                <a:gd name="T115" fmla="*/ 229073 h 1467"/>
                <a:gd name="T116" fmla="*/ 91641 w 1942"/>
                <a:gd name="T117" fmla="*/ 227300 h 1467"/>
                <a:gd name="T118" fmla="*/ 87841 w 1942"/>
                <a:gd name="T119" fmla="*/ 232781 h 1467"/>
                <a:gd name="T120" fmla="*/ 81136 w 1942"/>
                <a:gd name="T121" fmla="*/ 228428 h 1467"/>
                <a:gd name="T122" fmla="*/ 67725 w 1942"/>
                <a:gd name="T123" fmla="*/ 206021 h 1467"/>
                <a:gd name="T124" fmla="*/ 56549 w 1942"/>
                <a:gd name="T125" fmla="*/ 165075 h 14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2"/>
                <a:gd name="T190" fmla="*/ 0 h 1467"/>
                <a:gd name="T191" fmla="*/ 1942 w 1942"/>
                <a:gd name="T192" fmla="*/ 1467 h 14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2" h="1467">
                  <a:moveTo>
                    <a:pt x="253" y="1024"/>
                  </a:moveTo>
                  <a:lnTo>
                    <a:pt x="194" y="1065"/>
                  </a:lnTo>
                  <a:lnTo>
                    <a:pt x="171" y="1065"/>
                  </a:lnTo>
                  <a:lnTo>
                    <a:pt x="144" y="1042"/>
                  </a:lnTo>
                  <a:lnTo>
                    <a:pt x="207" y="774"/>
                  </a:lnTo>
                  <a:lnTo>
                    <a:pt x="211" y="776"/>
                  </a:lnTo>
                  <a:lnTo>
                    <a:pt x="225" y="742"/>
                  </a:lnTo>
                  <a:lnTo>
                    <a:pt x="224" y="730"/>
                  </a:lnTo>
                  <a:lnTo>
                    <a:pt x="217" y="728"/>
                  </a:lnTo>
                  <a:lnTo>
                    <a:pt x="196" y="730"/>
                  </a:lnTo>
                  <a:lnTo>
                    <a:pt x="180" y="730"/>
                  </a:lnTo>
                  <a:lnTo>
                    <a:pt x="177" y="722"/>
                  </a:lnTo>
                  <a:lnTo>
                    <a:pt x="178" y="706"/>
                  </a:lnTo>
                  <a:lnTo>
                    <a:pt x="171" y="698"/>
                  </a:lnTo>
                  <a:lnTo>
                    <a:pt x="155" y="706"/>
                  </a:lnTo>
                  <a:lnTo>
                    <a:pt x="152" y="701"/>
                  </a:lnTo>
                  <a:lnTo>
                    <a:pt x="158" y="691"/>
                  </a:lnTo>
                  <a:lnTo>
                    <a:pt x="132" y="631"/>
                  </a:lnTo>
                  <a:lnTo>
                    <a:pt x="119" y="608"/>
                  </a:lnTo>
                  <a:lnTo>
                    <a:pt x="87" y="529"/>
                  </a:lnTo>
                  <a:lnTo>
                    <a:pt x="63" y="512"/>
                  </a:lnTo>
                  <a:lnTo>
                    <a:pt x="26" y="458"/>
                  </a:lnTo>
                  <a:lnTo>
                    <a:pt x="47" y="450"/>
                  </a:lnTo>
                  <a:lnTo>
                    <a:pt x="30" y="428"/>
                  </a:lnTo>
                  <a:lnTo>
                    <a:pt x="38" y="379"/>
                  </a:lnTo>
                  <a:lnTo>
                    <a:pt x="0" y="292"/>
                  </a:lnTo>
                  <a:lnTo>
                    <a:pt x="1" y="286"/>
                  </a:lnTo>
                  <a:lnTo>
                    <a:pt x="10" y="224"/>
                  </a:lnTo>
                  <a:lnTo>
                    <a:pt x="20" y="153"/>
                  </a:lnTo>
                  <a:lnTo>
                    <a:pt x="22" y="143"/>
                  </a:lnTo>
                  <a:lnTo>
                    <a:pt x="22" y="142"/>
                  </a:lnTo>
                  <a:lnTo>
                    <a:pt x="38" y="35"/>
                  </a:lnTo>
                  <a:lnTo>
                    <a:pt x="42" y="7"/>
                  </a:lnTo>
                  <a:lnTo>
                    <a:pt x="43" y="0"/>
                  </a:lnTo>
                  <a:lnTo>
                    <a:pt x="250" y="44"/>
                  </a:lnTo>
                  <a:lnTo>
                    <a:pt x="354" y="65"/>
                  </a:lnTo>
                  <a:lnTo>
                    <a:pt x="649" y="121"/>
                  </a:lnTo>
                  <a:lnTo>
                    <a:pt x="795" y="146"/>
                  </a:lnTo>
                  <a:lnTo>
                    <a:pt x="879" y="159"/>
                  </a:lnTo>
                  <a:lnTo>
                    <a:pt x="999" y="177"/>
                  </a:lnTo>
                  <a:lnTo>
                    <a:pt x="1078" y="189"/>
                  </a:lnTo>
                  <a:lnTo>
                    <a:pt x="1276" y="214"/>
                  </a:lnTo>
                  <a:lnTo>
                    <a:pt x="1442" y="234"/>
                  </a:lnTo>
                  <a:lnTo>
                    <a:pt x="1614" y="252"/>
                  </a:lnTo>
                  <a:lnTo>
                    <a:pt x="1781" y="268"/>
                  </a:lnTo>
                  <a:lnTo>
                    <a:pt x="1942" y="281"/>
                  </a:lnTo>
                  <a:lnTo>
                    <a:pt x="1939" y="353"/>
                  </a:lnTo>
                  <a:lnTo>
                    <a:pt x="1937" y="377"/>
                  </a:lnTo>
                  <a:lnTo>
                    <a:pt x="1936" y="387"/>
                  </a:lnTo>
                  <a:lnTo>
                    <a:pt x="1936" y="390"/>
                  </a:lnTo>
                  <a:lnTo>
                    <a:pt x="1935" y="425"/>
                  </a:lnTo>
                  <a:lnTo>
                    <a:pt x="1934" y="458"/>
                  </a:lnTo>
                  <a:lnTo>
                    <a:pt x="1931" y="535"/>
                  </a:lnTo>
                  <a:lnTo>
                    <a:pt x="1928" y="572"/>
                  </a:lnTo>
                  <a:lnTo>
                    <a:pt x="1928" y="573"/>
                  </a:lnTo>
                  <a:lnTo>
                    <a:pt x="1927" y="607"/>
                  </a:lnTo>
                  <a:lnTo>
                    <a:pt x="1925" y="644"/>
                  </a:lnTo>
                  <a:lnTo>
                    <a:pt x="1920" y="747"/>
                  </a:lnTo>
                  <a:lnTo>
                    <a:pt x="1919" y="753"/>
                  </a:lnTo>
                  <a:lnTo>
                    <a:pt x="1919" y="766"/>
                  </a:lnTo>
                  <a:lnTo>
                    <a:pt x="1916" y="827"/>
                  </a:lnTo>
                  <a:lnTo>
                    <a:pt x="1911" y="936"/>
                  </a:lnTo>
                  <a:lnTo>
                    <a:pt x="1909" y="967"/>
                  </a:lnTo>
                  <a:lnTo>
                    <a:pt x="1908" y="997"/>
                  </a:lnTo>
                  <a:lnTo>
                    <a:pt x="1907" y="1010"/>
                  </a:lnTo>
                  <a:lnTo>
                    <a:pt x="1904" y="1074"/>
                  </a:lnTo>
                  <a:lnTo>
                    <a:pt x="1903" y="1082"/>
                  </a:lnTo>
                  <a:lnTo>
                    <a:pt x="1902" y="1128"/>
                  </a:lnTo>
                  <a:lnTo>
                    <a:pt x="1900" y="1173"/>
                  </a:lnTo>
                  <a:lnTo>
                    <a:pt x="1899" y="1191"/>
                  </a:lnTo>
                  <a:lnTo>
                    <a:pt x="1897" y="1230"/>
                  </a:lnTo>
                  <a:lnTo>
                    <a:pt x="1891" y="1377"/>
                  </a:lnTo>
                  <a:lnTo>
                    <a:pt x="1889" y="1387"/>
                  </a:lnTo>
                  <a:lnTo>
                    <a:pt x="1887" y="1449"/>
                  </a:lnTo>
                  <a:lnTo>
                    <a:pt x="1887" y="1451"/>
                  </a:lnTo>
                  <a:lnTo>
                    <a:pt x="1884" y="1451"/>
                  </a:lnTo>
                  <a:lnTo>
                    <a:pt x="1770" y="1441"/>
                  </a:lnTo>
                  <a:lnTo>
                    <a:pt x="1753" y="1440"/>
                  </a:lnTo>
                  <a:lnTo>
                    <a:pt x="1719" y="1437"/>
                  </a:lnTo>
                  <a:lnTo>
                    <a:pt x="1710" y="1435"/>
                  </a:lnTo>
                  <a:lnTo>
                    <a:pt x="1572" y="1423"/>
                  </a:lnTo>
                  <a:lnTo>
                    <a:pt x="1557" y="1424"/>
                  </a:lnTo>
                  <a:lnTo>
                    <a:pt x="1554" y="1424"/>
                  </a:lnTo>
                  <a:lnTo>
                    <a:pt x="1536" y="1421"/>
                  </a:lnTo>
                  <a:lnTo>
                    <a:pt x="1514" y="1420"/>
                  </a:lnTo>
                  <a:lnTo>
                    <a:pt x="1512" y="1420"/>
                  </a:lnTo>
                  <a:lnTo>
                    <a:pt x="1389" y="1406"/>
                  </a:lnTo>
                  <a:lnTo>
                    <a:pt x="1368" y="1401"/>
                  </a:lnTo>
                  <a:lnTo>
                    <a:pt x="1236" y="1386"/>
                  </a:lnTo>
                  <a:lnTo>
                    <a:pt x="1178" y="1380"/>
                  </a:lnTo>
                  <a:lnTo>
                    <a:pt x="1158" y="1377"/>
                  </a:lnTo>
                  <a:lnTo>
                    <a:pt x="1136" y="1374"/>
                  </a:lnTo>
                  <a:lnTo>
                    <a:pt x="1117" y="1371"/>
                  </a:lnTo>
                  <a:lnTo>
                    <a:pt x="1053" y="1363"/>
                  </a:lnTo>
                  <a:lnTo>
                    <a:pt x="1032" y="1359"/>
                  </a:lnTo>
                  <a:lnTo>
                    <a:pt x="919" y="1343"/>
                  </a:lnTo>
                  <a:lnTo>
                    <a:pt x="909" y="1342"/>
                  </a:lnTo>
                  <a:lnTo>
                    <a:pt x="885" y="1339"/>
                  </a:lnTo>
                  <a:lnTo>
                    <a:pt x="817" y="1330"/>
                  </a:lnTo>
                  <a:lnTo>
                    <a:pt x="709" y="1312"/>
                  </a:lnTo>
                  <a:lnTo>
                    <a:pt x="698" y="1410"/>
                  </a:lnTo>
                  <a:lnTo>
                    <a:pt x="694" y="1458"/>
                  </a:lnTo>
                  <a:lnTo>
                    <a:pt x="693" y="1467"/>
                  </a:lnTo>
                  <a:lnTo>
                    <a:pt x="686" y="1462"/>
                  </a:lnTo>
                  <a:lnTo>
                    <a:pt x="686" y="1461"/>
                  </a:lnTo>
                  <a:lnTo>
                    <a:pt x="680" y="1457"/>
                  </a:lnTo>
                  <a:lnTo>
                    <a:pt x="665" y="1410"/>
                  </a:lnTo>
                  <a:lnTo>
                    <a:pt x="647" y="1376"/>
                  </a:lnTo>
                  <a:lnTo>
                    <a:pt x="643" y="1376"/>
                  </a:lnTo>
                  <a:lnTo>
                    <a:pt x="629" y="1386"/>
                  </a:lnTo>
                  <a:lnTo>
                    <a:pt x="621" y="1404"/>
                  </a:lnTo>
                  <a:lnTo>
                    <a:pt x="619" y="1434"/>
                  </a:lnTo>
                  <a:lnTo>
                    <a:pt x="600" y="1428"/>
                  </a:lnTo>
                  <a:lnTo>
                    <a:pt x="514" y="1420"/>
                  </a:lnTo>
                  <a:lnTo>
                    <a:pt x="495" y="1404"/>
                  </a:lnTo>
                  <a:lnTo>
                    <a:pt x="474" y="1421"/>
                  </a:lnTo>
                  <a:lnTo>
                    <a:pt x="448" y="1428"/>
                  </a:lnTo>
                  <a:lnTo>
                    <a:pt x="410" y="1410"/>
                  </a:lnTo>
                  <a:lnTo>
                    <a:pt x="390" y="1430"/>
                  </a:lnTo>
                  <a:lnTo>
                    <a:pt x="393" y="1444"/>
                  </a:lnTo>
                  <a:lnTo>
                    <a:pt x="387" y="1448"/>
                  </a:lnTo>
                  <a:lnTo>
                    <a:pt x="363" y="1417"/>
                  </a:lnTo>
                  <a:lnTo>
                    <a:pt x="352" y="1323"/>
                  </a:lnTo>
                  <a:lnTo>
                    <a:pt x="303" y="1278"/>
                  </a:lnTo>
                  <a:lnTo>
                    <a:pt x="310" y="1242"/>
                  </a:lnTo>
                  <a:lnTo>
                    <a:pt x="253" y="1024"/>
                  </a:lnTo>
                  <a:close/>
                </a:path>
              </a:pathLst>
            </a:custGeom>
            <a:solidFill>
              <a:srgbClr val="CC3300"/>
            </a:solidFill>
            <a:ln w="0">
              <a:solidFill>
                <a:schemeClr val="tx1"/>
              </a:solidFill>
              <a:round/>
              <a:headEnd/>
              <a:tailEnd/>
            </a:ln>
          </p:spPr>
          <p:txBody>
            <a:bodyPr/>
            <a:lstStyle/>
            <a:p>
              <a:endParaRPr lang="en-US"/>
            </a:p>
          </p:txBody>
        </p:sp>
        <p:sp>
          <p:nvSpPr>
            <p:cNvPr id="7220" name="Freeform 49"/>
            <p:cNvSpPr>
              <a:spLocks/>
            </p:cNvSpPr>
            <p:nvPr/>
          </p:nvSpPr>
          <p:spPr bwMode="auto">
            <a:xfrm>
              <a:off x="1655" y="2700"/>
              <a:ext cx="519" cy="597"/>
            </a:xfrm>
            <a:custGeom>
              <a:avLst/>
              <a:gdLst>
                <a:gd name="T0" fmla="*/ 37649 w 1280"/>
                <a:gd name="T1" fmla="*/ 275150 h 1705"/>
                <a:gd name="T2" fmla="*/ 80421 w 1280"/>
                <a:gd name="T3" fmla="*/ 257237 h 1705"/>
                <a:gd name="T4" fmla="*/ 109828 w 1280"/>
                <a:gd name="T5" fmla="*/ 254009 h 1705"/>
                <a:gd name="T6" fmla="*/ 110496 w 1280"/>
                <a:gd name="T7" fmla="*/ 250136 h 1705"/>
                <a:gd name="T8" fmla="*/ 122303 w 1280"/>
                <a:gd name="T9" fmla="*/ 249975 h 1705"/>
                <a:gd name="T10" fmla="*/ 133442 w 1280"/>
                <a:gd name="T11" fmla="*/ 250620 h 1705"/>
                <a:gd name="T12" fmla="*/ 166412 w 1280"/>
                <a:gd name="T13" fmla="*/ 253202 h 1705"/>
                <a:gd name="T14" fmla="*/ 186908 w 1280"/>
                <a:gd name="T15" fmla="*/ 254332 h 1705"/>
                <a:gd name="T16" fmla="*/ 211858 w 1280"/>
                <a:gd name="T17" fmla="*/ 255946 h 1705"/>
                <a:gd name="T18" fmla="*/ 226561 w 1280"/>
                <a:gd name="T19" fmla="*/ 256591 h 1705"/>
                <a:gd name="T20" fmla="*/ 238814 w 1280"/>
                <a:gd name="T21" fmla="*/ 257237 h 1705"/>
                <a:gd name="T22" fmla="*/ 239928 w 1280"/>
                <a:gd name="T23" fmla="*/ 257237 h 1705"/>
                <a:gd name="T24" fmla="*/ 255968 w 1280"/>
                <a:gd name="T25" fmla="*/ 258205 h 1705"/>
                <a:gd name="T26" fmla="*/ 266661 w 1280"/>
                <a:gd name="T27" fmla="*/ 258689 h 1705"/>
                <a:gd name="T28" fmla="*/ 269334 w 1280"/>
                <a:gd name="T29" fmla="*/ 254493 h 1705"/>
                <a:gd name="T30" fmla="*/ 270448 w 1280"/>
                <a:gd name="T31" fmla="*/ 235935 h 1705"/>
                <a:gd name="T32" fmla="*/ 270894 w 1280"/>
                <a:gd name="T33" fmla="*/ 228673 h 1705"/>
                <a:gd name="T34" fmla="*/ 271785 w 1280"/>
                <a:gd name="T35" fmla="*/ 212697 h 1705"/>
                <a:gd name="T36" fmla="*/ 273121 w 1280"/>
                <a:gd name="T37" fmla="*/ 192524 h 1705"/>
                <a:gd name="T38" fmla="*/ 273790 w 1280"/>
                <a:gd name="T39" fmla="*/ 186553 h 1705"/>
                <a:gd name="T40" fmla="*/ 274013 w 1280"/>
                <a:gd name="T41" fmla="*/ 183164 h 1705"/>
                <a:gd name="T42" fmla="*/ 274458 w 1280"/>
                <a:gd name="T43" fmla="*/ 176548 h 1705"/>
                <a:gd name="T44" fmla="*/ 275572 w 1280"/>
                <a:gd name="T45" fmla="*/ 162508 h 1705"/>
                <a:gd name="T46" fmla="*/ 276240 w 1280"/>
                <a:gd name="T47" fmla="*/ 147822 h 1705"/>
                <a:gd name="T48" fmla="*/ 276463 w 1280"/>
                <a:gd name="T49" fmla="*/ 141851 h 1705"/>
                <a:gd name="T50" fmla="*/ 277577 w 1280"/>
                <a:gd name="T51" fmla="*/ 126521 h 1705"/>
                <a:gd name="T52" fmla="*/ 277800 w 1280"/>
                <a:gd name="T53" fmla="*/ 120388 h 1705"/>
                <a:gd name="T54" fmla="*/ 278022 w 1280"/>
                <a:gd name="T55" fmla="*/ 114256 h 1705"/>
                <a:gd name="T56" fmla="*/ 278468 w 1280"/>
                <a:gd name="T57" fmla="*/ 105541 h 1705"/>
                <a:gd name="T58" fmla="*/ 279136 w 1280"/>
                <a:gd name="T59" fmla="*/ 98441 h 1705"/>
                <a:gd name="T60" fmla="*/ 280027 w 1280"/>
                <a:gd name="T61" fmla="*/ 78753 h 1705"/>
                <a:gd name="T62" fmla="*/ 280250 w 1280"/>
                <a:gd name="T63" fmla="*/ 77139 h 1705"/>
                <a:gd name="T64" fmla="*/ 282032 w 1280"/>
                <a:gd name="T65" fmla="*/ 41958 h 1705"/>
                <a:gd name="T66" fmla="*/ 284483 w 1280"/>
                <a:gd name="T67" fmla="*/ 31307 h 1705"/>
                <a:gd name="T68" fmla="*/ 285151 w 1280"/>
                <a:gd name="T69" fmla="*/ 17913 h 1705"/>
                <a:gd name="T70" fmla="*/ 272230 w 1280"/>
                <a:gd name="T71" fmla="*/ 17429 h 1705"/>
                <a:gd name="T72" fmla="*/ 243269 w 1280"/>
                <a:gd name="T73" fmla="*/ 15976 h 1705"/>
                <a:gd name="T74" fmla="*/ 204507 w 1280"/>
                <a:gd name="T75" fmla="*/ 14040 h 1705"/>
                <a:gd name="T76" fmla="*/ 192477 w 1280"/>
                <a:gd name="T77" fmla="*/ 13072 h 1705"/>
                <a:gd name="T78" fmla="*/ 170645 w 1280"/>
                <a:gd name="T79" fmla="*/ 11619 h 1705"/>
                <a:gd name="T80" fmla="*/ 159952 w 1280"/>
                <a:gd name="T81" fmla="*/ 10974 h 1705"/>
                <a:gd name="T82" fmla="*/ 100917 w 1280"/>
                <a:gd name="T83" fmla="*/ 6132 h 1705"/>
                <a:gd name="T84" fmla="*/ 98243 w 1280"/>
                <a:gd name="T85" fmla="*/ 5971 h 1705"/>
                <a:gd name="T86" fmla="*/ 71510 w 1280"/>
                <a:gd name="T87" fmla="*/ 3712 h 1705"/>
                <a:gd name="T88" fmla="*/ 48788 w 1280"/>
                <a:gd name="T89" fmla="*/ 1614 h 1705"/>
                <a:gd name="T90" fmla="*/ 33416 w 1280"/>
                <a:gd name="T91" fmla="*/ 0 h 1705"/>
                <a:gd name="T92" fmla="*/ 30297 w 1280"/>
                <a:gd name="T93" fmla="*/ 24045 h 1705"/>
                <a:gd name="T94" fmla="*/ 24728 w 1280"/>
                <a:gd name="T95" fmla="*/ 70361 h 1705"/>
                <a:gd name="T96" fmla="*/ 21386 w 1280"/>
                <a:gd name="T97" fmla="*/ 97957 h 1705"/>
                <a:gd name="T98" fmla="*/ 20273 w 1280"/>
                <a:gd name="T99" fmla="*/ 107155 h 1705"/>
                <a:gd name="T100" fmla="*/ 18045 w 1280"/>
                <a:gd name="T101" fmla="*/ 125875 h 1705"/>
                <a:gd name="T102" fmla="*/ 14481 w 1280"/>
                <a:gd name="T103" fmla="*/ 154762 h 1705"/>
                <a:gd name="T104" fmla="*/ 14257 w 1280"/>
                <a:gd name="T105" fmla="*/ 155891 h 1705"/>
                <a:gd name="T106" fmla="*/ 10693 w 1280"/>
                <a:gd name="T107" fmla="*/ 184778 h 1705"/>
                <a:gd name="T108" fmla="*/ 8688 w 1280"/>
                <a:gd name="T109" fmla="*/ 202530 h 1705"/>
                <a:gd name="T110" fmla="*/ 6906 w 1280"/>
                <a:gd name="T111" fmla="*/ 215924 h 1705"/>
                <a:gd name="T112" fmla="*/ 1337 w 1280"/>
                <a:gd name="T113" fmla="*/ 261594 h 1705"/>
                <a:gd name="T114" fmla="*/ 0 w 1280"/>
                <a:gd name="T115" fmla="*/ 271761 h 17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0"/>
                <a:gd name="T175" fmla="*/ 0 h 1705"/>
                <a:gd name="T176" fmla="*/ 1280 w 1280"/>
                <a:gd name="T177" fmla="*/ 1705 h 17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0" h="1705">
                  <a:moveTo>
                    <a:pt x="36" y="1688"/>
                  </a:moveTo>
                  <a:lnTo>
                    <a:pt x="169" y="1705"/>
                  </a:lnTo>
                  <a:lnTo>
                    <a:pt x="179" y="1572"/>
                  </a:lnTo>
                  <a:lnTo>
                    <a:pt x="361" y="1594"/>
                  </a:lnTo>
                  <a:lnTo>
                    <a:pt x="514" y="1610"/>
                  </a:lnTo>
                  <a:lnTo>
                    <a:pt x="493" y="1574"/>
                  </a:lnTo>
                  <a:lnTo>
                    <a:pt x="501" y="1567"/>
                  </a:lnTo>
                  <a:lnTo>
                    <a:pt x="496" y="1550"/>
                  </a:lnTo>
                  <a:lnTo>
                    <a:pt x="501" y="1545"/>
                  </a:lnTo>
                  <a:lnTo>
                    <a:pt x="549" y="1549"/>
                  </a:lnTo>
                  <a:lnTo>
                    <a:pt x="574" y="1552"/>
                  </a:lnTo>
                  <a:lnTo>
                    <a:pt x="599" y="1553"/>
                  </a:lnTo>
                  <a:lnTo>
                    <a:pt x="624" y="1556"/>
                  </a:lnTo>
                  <a:lnTo>
                    <a:pt x="747" y="1569"/>
                  </a:lnTo>
                  <a:lnTo>
                    <a:pt x="803" y="1573"/>
                  </a:lnTo>
                  <a:lnTo>
                    <a:pt x="839" y="1576"/>
                  </a:lnTo>
                  <a:lnTo>
                    <a:pt x="853" y="1577"/>
                  </a:lnTo>
                  <a:lnTo>
                    <a:pt x="951" y="1586"/>
                  </a:lnTo>
                  <a:lnTo>
                    <a:pt x="969" y="1587"/>
                  </a:lnTo>
                  <a:lnTo>
                    <a:pt x="1017" y="1590"/>
                  </a:lnTo>
                  <a:lnTo>
                    <a:pt x="1026" y="1591"/>
                  </a:lnTo>
                  <a:lnTo>
                    <a:pt x="1072" y="1594"/>
                  </a:lnTo>
                  <a:lnTo>
                    <a:pt x="1074" y="1594"/>
                  </a:lnTo>
                  <a:lnTo>
                    <a:pt x="1077" y="1594"/>
                  </a:lnTo>
                  <a:lnTo>
                    <a:pt x="1096" y="1596"/>
                  </a:lnTo>
                  <a:lnTo>
                    <a:pt x="1149" y="1600"/>
                  </a:lnTo>
                  <a:lnTo>
                    <a:pt x="1156" y="1600"/>
                  </a:lnTo>
                  <a:lnTo>
                    <a:pt x="1197" y="1603"/>
                  </a:lnTo>
                  <a:lnTo>
                    <a:pt x="1208" y="1603"/>
                  </a:lnTo>
                  <a:lnTo>
                    <a:pt x="1209" y="1577"/>
                  </a:lnTo>
                  <a:lnTo>
                    <a:pt x="1212" y="1529"/>
                  </a:lnTo>
                  <a:lnTo>
                    <a:pt x="1214" y="1462"/>
                  </a:lnTo>
                  <a:lnTo>
                    <a:pt x="1215" y="1448"/>
                  </a:lnTo>
                  <a:lnTo>
                    <a:pt x="1216" y="1417"/>
                  </a:lnTo>
                  <a:lnTo>
                    <a:pt x="1218" y="1359"/>
                  </a:lnTo>
                  <a:lnTo>
                    <a:pt x="1220" y="1318"/>
                  </a:lnTo>
                  <a:lnTo>
                    <a:pt x="1222" y="1268"/>
                  </a:lnTo>
                  <a:lnTo>
                    <a:pt x="1226" y="1193"/>
                  </a:lnTo>
                  <a:lnTo>
                    <a:pt x="1226" y="1190"/>
                  </a:lnTo>
                  <a:lnTo>
                    <a:pt x="1229" y="1156"/>
                  </a:lnTo>
                  <a:lnTo>
                    <a:pt x="1229" y="1148"/>
                  </a:lnTo>
                  <a:lnTo>
                    <a:pt x="1230" y="1135"/>
                  </a:lnTo>
                  <a:lnTo>
                    <a:pt x="1231" y="1105"/>
                  </a:lnTo>
                  <a:lnTo>
                    <a:pt x="1232" y="1094"/>
                  </a:lnTo>
                  <a:lnTo>
                    <a:pt x="1233" y="1060"/>
                  </a:lnTo>
                  <a:lnTo>
                    <a:pt x="1237" y="1007"/>
                  </a:lnTo>
                  <a:lnTo>
                    <a:pt x="1240" y="932"/>
                  </a:lnTo>
                  <a:lnTo>
                    <a:pt x="1240" y="916"/>
                  </a:lnTo>
                  <a:lnTo>
                    <a:pt x="1240" y="914"/>
                  </a:lnTo>
                  <a:lnTo>
                    <a:pt x="1241" y="879"/>
                  </a:lnTo>
                  <a:lnTo>
                    <a:pt x="1242" y="858"/>
                  </a:lnTo>
                  <a:lnTo>
                    <a:pt x="1246" y="784"/>
                  </a:lnTo>
                  <a:lnTo>
                    <a:pt x="1247" y="749"/>
                  </a:lnTo>
                  <a:lnTo>
                    <a:pt x="1247" y="746"/>
                  </a:lnTo>
                  <a:lnTo>
                    <a:pt x="1248" y="722"/>
                  </a:lnTo>
                  <a:lnTo>
                    <a:pt x="1248" y="708"/>
                  </a:lnTo>
                  <a:lnTo>
                    <a:pt x="1250" y="671"/>
                  </a:lnTo>
                  <a:lnTo>
                    <a:pt x="1250" y="654"/>
                  </a:lnTo>
                  <a:lnTo>
                    <a:pt x="1252" y="627"/>
                  </a:lnTo>
                  <a:lnTo>
                    <a:pt x="1253" y="610"/>
                  </a:lnTo>
                  <a:lnTo>
                    <a:pt x="1256" y="522"/>
                  </a:lnTo>
                  <a:lnTo>
                    <a:pt x="1257" y="488"/>
                  </a:lnTo>
                  <a:lnTo>
                    <a:pt x="1257" y="484"/>
                  </a:lnTo>
                  <a:lnTo>
                    <a:pt x="1258" y="478"/>
                  </a:lnTo>
                  <a:lnTo>
                    <a:pt x="1262" y="393"/>
                  </a:lnTo>
                  <a:lnTo>
                    <a:pt x="1266" y="260"/>
                  </a:lnTo>
                  <a:lnTo>
                    <a:pt x="1274" y="261"/>
                  </a:lnTo>
                  <a:lnTo>
                    <a:pt x="1277" y="194"/>
                  </a:lnTo>
                  <a:lnTo>
                    <a:pt x="1279" y="149"/>
                  </a:lnTo>
                  <a:lnTo>
                    <a:pt x="1280" y="111"/>
                  </a:lnTo>
                  <a:lnTo>
                    <a:pt x="1264" y="111"/>
                  </a:lnTo>
                  <a:lnTo>
                    <a:pt x="1222" y="108"/>
                  </a:lnTo>
                  <a:lnTo>
                    <a:pt x="1210" y="106"/>
                  </a:lnTo>
                  <a:lnTo>
                    <a:pt x="1092" y="99"/>
                  </a:lnTo>
                  <a:lnTo>
                    <a:pt x="1023" y="95"/>
                  </a:lnTo>
                  <a:lnTo>
                    <a:pt x="918" y="87"/>
                  </a:lnTo>
                  <a:lnTo>
                    <a:pt x="877" y="82"/>
                  </a:lnTo>
                  <a:lnTo>
                    <a:pt x="864" y="81"/>
                  </a:lnTo>
                  <a:lnTo>
                    <a:pt x="771" y="72"/>
                  </a:lnTo>
                  <a:lnTo>
                    <a:pt x="766" y="72"/>
                  </a:lnTo>
                  <a:lnTo>
                    <a:pt x="742" y="70"/>
                  </a:lnTo>
                  <a:lnTo>
                    <a:pt x="718" y="68"/>
                  </a:lnTo>
                  <a:lnTo>
                    <a:pt x="630" y="60"/>
                  </a:lnTo>
                  <a:lnTo>
                    <a:pt x="453" y="38"/>
                  </a:lnTo>
                  <a:lnTo>
                    <a:pt x="448" y="37"/>
                  </a:lnTo>
                  <a:lnTo>
                    <a:pt x="441" y="37"/>
                  </a:lnTo>
                  <a:lnTo>
                    <a:pt x="439" y="37"/>
                  </a:lnTo>
                  <a:lnTo>
                    <a:pt x="321" y="23"/>
                  </a:lnTo>
                  <a:lnTo>
                    <a:pt x="274" y="16"/>
                  </a:lnTo>
                  <a:lnTo>
                    <a:pt x="219" y="10"/>
                  </a:lnTo>
                  <a:lnTo>
                    <a:pt x="204" y="7"/>
                  </a:lnTo>
                  <a:lnTo>
                    <a:pt x="150" y="0"/>
                  </a:lnTo>
                  <a:lnTo>
                    <a:pt x="143" y="74"/>
                  </a:lnTo>
                  <a:lnTo>
                    <a:pt x="136" y="149"/>
                  </a:lnTo>
                  <a:lnTo>
                    <a:pt x="123" y="297"/>
                  </a:lnTo>
                  <a:lnTo>
                    <a:pt x="111" y="436"/>
                  </a:lnTo>
                  <a:lnTo>
                    <a:pt x="110" y="445"/>
                  </a:lnTo>
                  <a:lnTo>
                    <a:pt x="96" y="607"/>
                  </a:lnTo>
                  <a:lnTo>
                    <a:pt x="91" y="660"/>
                  </a:lnTo>
                  <a:lnTo>
                    <a:pt x="91" y="664"/>
                  </a:lnTo>
                  <a:lnTo>
                    <a:pt x="86" y="719"/>
                  </a:lnTo>
                  <a:lnTo>
                    <a:pt x="81" y="780"/>
                  </a:lnTo>
                  <a:lnTo>
                    <a:pt x="71" y="892"/>
                  </a:lnTo>
                  <a:lnTo>
                    <a:pt x="65" y="959"/>
                  </a:lnTo>
                  <a:lnTo>
                    <a:pt x="65" y="965"/>
                  </a:lnTo>
                  <a:lnTo>
                    <a:pt x="64" y="966"/>
                  </a:lnTo>
                  <a:lnTo>
                    <a:pt x="50" y="1128"/>
                  </a:lnTo>
                  <a:lnTo>
                    <a:pt x="48" y="1145"/>
                  </a:lnTo>
                  <a:lnTo>
                    <a:pt x="44" y="1189"/>
                  </a:lnTo>
                  <a:lnTo>
                    <a:pt x="39" y="1255"/>
                  </a:lnTo>
                  <a:lnTo>
                    <a:pt x="38" y="1264"/>
                  </a:lnTo>
                  <a:lnTo>
                    <a:pt x="31" y="1338"/>
                  </a:lnTo>
                  <a:lnTo>
                    <a:pt x="30" y="1359"/>
                  </a:lnTo>
                  <a:lnTo>
                    <a:pt x="6" y="1621"/>
                  </a:lnTo>
                  <a:lnTo>
                    <a:pt x="6" y="1627"/>
                  </a:lnTo>
                  <a:lnTo>
                    <a:pt x="0" y="1684"/>
                  </a:lnTo>
                  <a:lnTo>
                    <a:pt x="36" y="1688"/>
                  </a:lnTo>
                  <a:close/>
                </a:path>
              </a:pathLst>
            </a:custGeom>
            <a:solidFill>
              <a:srgbClr val="CC3300"/>
            </a:solidFill>
            <a:ln w="0">
              <a:solidFill>
                <a:schemeClr val="tx1"/>
              </a:solidFill>
              <a:round/>
              <a:headEnd/>
              <a:tailEnd/>
            </a:ln>
          </p:spPr>
          <p:txBody>
            <a:bodyPr/>
            <a:lstStyle/>
            <a:p>
              <a:endParaRPr lang="en-US"/>
            </a:p>
          </p:txBody>
        </p:sp>
        <p:sp>
          <p:nvSpPr>
            <p:cNvPr id="7221" name="Freeform 50"/>
            <p:cNvSpPr>
              <a:spLocks/>
            </p:cNvSpPr>
            <p:nvPr/>
          </p:nvSpPr>
          <p:spPr bwMode="auto">
            <a:xfrm>
              <a:off x="933" y="2045"/>
              <a:ext cx="481" cy="800"/>
            </a:xfrm>
            <a:custGeom>
              <a:avLst/>
              <a:gdLst>
                <a:gd name="T0" fmla="*/ 671 w 1185"/>
                <a:gd name="T1" fmla="*/ 137681 h 2284"/>
                <a:gd name="T2" fmla="*/ 2011 w 1185"/>
                <a:gd name="T3" fmla="*/ 143330 h 2284"/>
                <a:gd name="T4" fmla="*/ 5364 w 1185"/>
                <a:gd name="T5" fmla="*/ 147527 h 2284"/>
                <a:gd name="T6" fmla="*/ 13410 w 1185"/>
                <a:gd name="T7" fmla="*/ 157857 h 2284"/>
                <a:gd name="T8" fmla="*/ 21679 w 1185"/>
                <a:gd name="T9" fmla="*/ 168026 h 2284"/>
                <a:gd name="T10" fmla="*/ 24137 w 1185"/>
                <a:gd name="T11" fmla="*/ 171254 h 2284"/>
                <a:gd name="T12" fmla="*/ 34865 w 1185"/>
                <a:gd name="T13" fmla="*/ 184651 h 2284"/>
                <a:gd name="T14" fmla="*/ 50956 w 1185"/>
                <a:gd name="T15" fmla="*/ 205150 h 2284"/>
                <a:gd name="T16" fmla="*/ 69059 w 1185"/>
                <a:gd name="T17" fmla="*/ 227908 h 2284"/>
                <a:gd name="T18" fmla="*/ 77999 w 1185"/>
                <a:gd name="T19" fmla="*/ 239368 h 2284"/>
                <a:gd name="T20" fmla="*/ 92973 w 1185"/>
                <a:gd name="T21" fmla="*/ 258091 h 2284"/>
                <a:gd name="T22" fmla="*/ 124039 w 1185"/>
                <a:gd name="T23" fmla="*/ 297475 h 2284"/>
                <a:gd name="T24" fmla="*/ 136331 w 1185"/>
                <a:gd name="T25" fmla="*/ 312970 h 2284"/>
                <a:gd name="T26" fmla="*/ 145494 w 1185"/>
                <a:gd name="T27" fmla="*/ 324430 h 2284"/>
                <a:gd name="T28" fmla="*/ 170078 w 1185"/>
                <a:gd name="T29" fmla="*/ 355582 h 2284"/>
                <a:gd name="T30" fmla="*/ 184605 w 1185"/>
                <a:gd name="T31" fmla="*/ 357196 h 2284"/>
                <a:gd name="T32" fmla="*/ 186617 w 1185"/>
                <a:gd name="T33" fmla="*/ 326690 h 2284"/>
                <a:gd name="T34" fmla="*/ 195780 w 1185"/>
                <a:gd name="T35" fmla="*/ 315068 h 2284"/>
                <a:gd name="T36" fmla="*/ 215001 w 1185"/>
                <a:gd name="T37" fmla="*/ 315552 h 2284"/>
                <a:gd name="T38" fmla="*/ 222152 w 1185"/>
                <a:gd name="T39" fmla="*/ 276815 h 2284"/>
                <a:gd name="T40" fmla="*/ 225728 w 1185"/>
                <a:gd name="T41" fmla="*/ 256154 h 2284"/>
                <a:gd name="T42" fmla="*/ 228410 w 1185"/>
                <a:gd name="T43" fmla="*/ 241143 h 2284"/>
                <a:gd name="T44" fmla="*/ 231986 w 1185"/>
                <a:gd name="T45" fmla="*/ 222097 h 2284"/>
                <a:gd name="T46" fmla="*/ 234668 w 1185"/>
                <a:gd name="T47" fmla="*/ 205472 h 2284"/>
                <a:gd name="T48" fmla="*/ 236009 w 1185"/>
                <a:gd name="T49" fmla="*/ 199500 h 2284"/>
                <a:gd name="T50" fmla="*/ 238020 w 1185"/>
                <a:gd name="T51" fmla="*/ 188202 h 2284"/>
                <a:gd name="T52" fmla="*/ 243608 w 1185"/>
                <a:gd name="T53" fmla="*/ 155759 h 2284"/>
                <a:gd name="T54" fmla="*/ 246960 w 1185"/>
                <a:gd name="T55" fmla="*/ 138488 h 2284"/>
                <a:gd name="T56" fmla="*/ 248748 w 1185"/>
                <a:gd name="T57" fmla="*/ 128481 h 2284"/>
                <a:gd name="T58" fmla="*/ 252994 w 1185"/>
                <a:gd name="T59" fmla="*/ 104269 h 2284"/>
                <a:gd name="T60" fmla="*/ 259252 w 1185"/>
                <a:gd name="T61" fmla="*/ 71020 h 2284"/>
                <a:gd name="T62" fmla="*/ 264839 w 1185"/>
                <a:gd name="T63" fmla="*/ 39384 h 2284"/>
                <a:gd name="T64" fmla="*/ 256570 w 1185"/>
                <a:gd name="T65" fmla="*/ 38092 h 2284"/>
                <a:gd name="T66" fmla="*/ 243161 w 1185"/>
                <a:gd name="T67" fmla="*/ 36156 h 2284"/>
                <a:gd name="T68" fmla="*/ 226175 w 1185"/>
                <a:gd name="T69" fmla="*/ 33412 h 2284"/>
                <a:gd name="T70" fmla="*/ 151528 w 1185"/>
                <a:gd name="T71" fmla="*/ 21306 h 2284"/>
                <a:gd name="T72" fmla="*/ 140354 w 1185"/>
                <a:gd name="T73" fmla="*/ 19530 h 2284"/>
                <a:gd name="T74" fmla="*/ 104148 w 1185"/>
                <a:gd name="T75" fmla="*/ 13074 h 2284"/>
                <a:gd name="T76" fmla="*/ 84704 w 1185"/>
                <a:gd name="T77" fmla="*/ 9846 h 2284"/>
                <a:gd name="T78" fmla="*/ 59226 w 1185"/>
                <a:gd name="T79" fmla="*/ 4842 h 2284"/>
                <a:gd name="T80" fmla="*/ 39558 w 1185"/>
                <a:gd name="T81" fmla="*/ 968 h 2284"/>
                <a:gd name="T82" fmla="*/ 32183 w 1185"/>
                <a:gd name="T83" fmla="*/ 10814 h 2284"/>
                <a:gd name="T84" fmla="*/ 25478 w 1185"/>
                <a:gd name="T85" fmla="*/ 38254 h 2284"/>
                <a:gd name="T86" fmla="*/ 11175 w 1185"/>
                <a:gd name="T87" fmla="*/ 96038 h 2284"/>
                <a:gd name="T88" fmla="*/ 7375 w 1185"/>
                <a:gd name="T89" fmla="*/ 111533 h 2284"/>
                <a:gd name="T90" fmla="*/ 5140 w 1185"/>
                <a:gd name="T91" fmla="*/ 120088 h 2284"/>
                <a:gd name="T92" fmla="*/ 3576 w 1185"/>
                <a:gd name="T93" fmla="*/ 125898 h 2284"/>
                <a:gd name="T94" fmla="*/ 1788 w 1185"/>
                <a:gd name="T95" fmla="*/ 133000 h 2284"/>
                <a:gd name="T96" fmla="*/ 1117 w 1185"/>
                <a:gd name="T97" fmla="*/ 135582 h 2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5"/>
                <a:gd name="T148" fmla="*/ 0 h 2284"/>
                <a:gd name="T149" fmla="*/ 1185 w 1185"/>
                <a:gd name="T150" fmla="*/ 2284 h 22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5" h="2284">
                  <a:moveTo>
                    <a:pt x="5" y="840"/>
                  </a:moveTo>
                  <a:lnTo>
                    <a:pt x="3" y="853"/>
                  </a:lnTo>
                  <a:lnTo>
                    <a:pt x="0" y="873"/>
                  </a:lnTo>
                  <a:lnTo>
                    <a:pt x="9" y="888"/>
                  </a:lnTo>
                  <a:lnTo>
                    <a:pt x="15" y="897"/>
                  </a:lnTo>
                  <a:lnTo>
                    <a:pt x="24" y="914"/>
                  </a:lnTo>
                  <a:lnTo>
                    <a:pt x="52" y="963"/>
                  </a:lnTo>
                  <a:lnTo>
                    <a:pt x="60" y="978"/>
                  </a:lnTo>
                  <a:lnTo>
                    <a:pt x="72" y="999"/>
                  </a:lnTo>
                  <a:lnTo>
                    <a:pt x="97" y="1041"/>
                  </a:lnTo>
                  <a:lnTo>
                    <a:pt x="104" y="1054"/>
                  </a:lnTo>
                  <a:lnTo>
                    <a:pt x="108" y="1061"/>
                  </a:lnTo>
                  <a:lnTo>
                    <a:pt x="122" y="1085"/>
                  </a:lnTo>
                  <a:lnTo>
                    <a:pt x="156" y="1144"/>
                  </a:lnTo>
                  <a:lnTo>
                    <a:pt x="181" y="1187"/>
                  </a:lnTo>
                  <a:lnTo>
                    <a:pt x="228" y="1271"/>
                  </a:lnTo>
                  <a:lnTo>
                    <a:pt x="284" y="1369"/>
                  </a:lnTo>
                  <a:lnTo>
                    <a:pt x="309" y="1412"/>
                  </a:lnTo>
                  <a:lnTo>
                    <a:pt x="316" y="1424"/>
                  </a:lnTo>
                  <a:lnTo>
                    <a:pt x="349" y="1483"/>
                  </a:lnTo>
                  <a:lnTo>
                    <a:pt x="360" y="1501"/>
                  </a:lnTo>
                  <a:lnTo>
                    <a:pt x="416" y="1599"/>
                  </a:lnTo>
                  <a:lnTo>
                    <a:pt x="511" y="1765"/>
                  </a:lnTo>
                  <a:lnTo>
                    <a:pt x="555" y="1843"/>
                  </a:lnTo>
                  <a:lnTo>
                    <a:pt x="609" y="1938"/>
                  </a:lnTo>
                  <a:lnTo>
                    <a:pt x="610" y="1939"/>
                  </a:lnTo>
                  <a:lnTo>
                    <a:pt x="632" y="1977"/>
                  </a:lnTo>
                  <a:lnTo>
                    <a:pt x="651" y="2010"/>
                  </a:lnTo>
                  <a:lnTo>
                    <a:pt x="710" y="2114"/>
                  </a:lnTo>
                  <a:lnTo>
                    <a:pt x="761" y="2203"/>
                  </a:lnTo>
                  <a:lnTo>
                    <a:pt x="807" y="2284"/>
                  </a:lnTo>
                  <a:lnTo>
                    <a:pt x="826" y="2213"/>
                  </a:lnTo>
                  <a:lnTo>
                    <a:pt x="824" y="2060"/>
                  </a:lnTo>
                  <a:lnTo>
                    <a:pt x="835" y="2024"/>
                  </a:lnTo>
                  <a:lnTo>
                    <a:pt x="828" y="1958"/>
                  </a:lnTo>
                  <a:lnTo>
                    <a:pt x="876" y="1952"/>
                  </a:lnTo>
                  <a:lnTo>
                    <a:pt x="919" y="1997"/>
                  </a:lnTo>
                  <a:lnTo>
                    <a:pt x="962" y="1955"/>
                  </a:lnTo>
                  <a:lnTo>
                    <a:pt x="987" y="1762"/>
                  </a:lnTo>
                  <a:lnTo>
                    <a:pt x="994" y="1715"/>
                  </a:lnTo>
                  <a:lnTo>
                    <a:pt x="998" y="1685"/>
                  </a:lnTo>
                  <a:lnTo>
                    <a:pt x="1010" y="1587"/>
                  </a:lnTo>
                  <a:lnTo>
                    <a:pt x="1016" y="1536"/>
                  </a:lnTo>
                  <a:lnTo>
                    <a:pt x="1022" y="1494"/>
                  </a:lnTo>
                  <a:lnTo>
                    <a:pt x="1023" y="1488"/>
                  </a:lnTo>
                  <a:lnTo>
                    <a:pt x="1038" y="1376"/>
                  </a:lnTo>
                  <a:lnTo>
                    <a:pt x="1043" y="1334"/>
                  </a:lnTo>
                  <a:lnTo>
                    <a:pt x="1050" y="1273"/>
                  </a:lnTo>
                  <a:lnTo>
                    <a:pt x="1054" y="1251"/>
                  </a:lnTo>
                  <a:lnTo>
                    <a:pt x="1056" y="1236"/>
                  </a:lnTo>
                  <a:lnTo>
                    <a:pt x="1057" y="1220"/>
                  </a:lnTo>
                  <a:lnTo>
                    <a:pt x="1065" y="1166"/>
                  </a:lnTo>
                  <a:lnTo>
                    <a:pt x="1089" y="978"/>
                  </a:lnTo>
                  <a:lnTo>
                    <a:pt x="1090" y="965"/>
                  </a:lnTo>
                  <a:lnTo>
                    <a:pt x="1098" y="904"/>
                  </a:lnTo>
                  <a:lnTo>
                    <a:pt x="1105" y="858"/>
                  </a:lnTo>
                  <a:lnTo>
                    <a:pt x="1108" y="830"/>
                  </a:lnTo>
                  <a:lnTo>
                    <a:pt x="1113" y="796"/>
                  </a:lnTo>
                  <a:lnTo>
                    <a:pt x="1121" y="728"/>
                  </a:lnTo>
                  <a:lnTo>
                    <a:pt x="1132" y="646"/>
                  </a:lnTo>
                  <a:lnTo>
                    <a:pt x="1147" y="536"/>
                  </a:lnTo>
                  <a:lnTo>
                    <a:pt x="1160" y="440"/>
                  </a:lnTo>
                  <a:lnTo>
                    <a:pt x="1180" y="276"/>
                  </a:lnTo>
                  <a:lnTo>
                    <a:pt x="1185" y="244"/>
                  </a:lnTo>
                  <a:lnTo>
                    <a:pt x="1151" y="237"/>
                  </a:lnTo>
                  <a:lnTo>
                    <a:pt x="1148" y="236"/>
                  </a:lnTo>
                  <a:lnTo>
                    <a:pt x="1143" y="236"/>
                  </a:lnTo>
                  <a:lnTo>
                    <a:pt x="1088" y="224"/>
                  </a:lnTo>
                  <a:lnTo>
                    <a:pt x="1062" y="217"/>
                  </a:lnTo>
                  <a:lnTo>
                    <a:pt x="1012" y="207"/>
                  </a:lnTo>
                  <a:lnTo>
                    <a:pt x="836" y="169"/>
                  </a:lnTo>
                  <a:lnTo>
                    <a:pt x="678" y="132"/>
                  </a:lnTo>
                  <a:lnTo>
                    <a:pt x="668" y="129"/>
                  </a:lnTo>
                  <a:lnTo>
                    <a:pt x="628" y="121"/>
                  </a:lnTo>
                  <a:lnTo>
                    <a:pt x="620" y="118"/>
                  </a:lnTo>
                  <a:lnTo>
                    <a:pt x="466" y="81"/>
                  </a:lnTo>
                  <a:lnTo>
                    <a:pt x="413" y="68"/>
                  </a:lnTo>
                  <a:lnTo>
                    <a:pt x="379" y="61"/>
                  </a:lnTo>
                  <a:lnTo>
                    <a:pt x="272" y="33"/>
                  </a:lnTo>
                  <a:lnTo>
                    <a:pt x="265" y="30"/>
                  </a:lnTo>
                  <a:lnTo>
                    <a:pt x="241" y="24"/>
                  </a:lnTo>
                  <a:lnTo>
                    <a:pt x="177" y="6"/>
                  </a:lnTo>
                  <a:lnTo>
                    <a:pt x="155" y="0"/>
                  </a:lnTo>
                  <a:lnTo>
                    <a:pt x="144" y="67"/>
                  </a:lnTo>
                  <a:lnTo>
                    <a:pt x="122" y="189"/>
                  </a:lnTo>
                  <a:lnTo>
                    <a:pt x="114" y="237"/>
                  </a:lnTo>
                  <a:lnTo>
                    <a:pt x="79" y="436"/>
                  </a:lnTo>
                  <a:lnTo>
                    <a:pt x="50" y="595"/>
                  </a:lnTo>
                  <a:lnTo>
                    <a:pt x="37" y="663"/>
                  </a:lnTo>
                  <a:lnTo>
                    <a:pt x="33" y="691"/>
                  </a:lnTo>
                  <a:lnTo>
                    <a:pt x="26" y="728"/>
                  </a:lnTo>
                  <a:lnTo>
                    <a:pt x="23" y="744"/>
                  </a:lnTo>
                  <a:lnTo>
                    <a:pt x="19" y="763"/>
                  </a:lnTo>
                  <a:lnTo>
                    <a:pt x="16" y="780"/>
                  </a:lnTo>
                  <a:lnTo>
                    <a:pt x="12" y="800"/>
                  </a:lnTo>
                  <a:lnTo>
                    <a:pt x="8" y="824"/>
                  </a:lnTo>
                  <a:lnTo>
                    <a:pt x="7" y="837"/>
                  </a:lnTo>
                  <a:lnTo>
                    <a:pt x="5" y="840"/>
                  </a:lnTo>
                  <a:close/>
                </a:path>
              </a:pathLst>
            </a:custGeom>
            <a:solidFill>
              <a:srgbClr val="FFFFFF"/>
            </a:solidFill>
            <a:ln w="0">
              <a:solidFill>
                <a:schemeClr val="tx1"/>
              </a:solidFill>
              <a:round/>
              <a:headEnd/>
              <a:tailEnd/>
            </a:ln>
          </p:spPr>
          <p:txBody>
            <a:bodyPr/>
            <a:lstStyle/>
            <a:p>
              <a:endParaRPr lang="en-US"/>
            </a:p>
          </p:txBody>
        </p:sp>
        <p:sp>
          <p:nvSpPr>
            <p:cNvPr id="7222" name="Freeform 51"/>
            <p:cNvSpPr>
              <a:spLocks/>
            </p:cNvSpPr>
            <p:nvPr/>
          </p:nvSpPr>
          <p:spPr bwMode="auto">
            <a:xfrm>
              <a:off x="696" y="1548"/>
              <a:ext cx="611" cy="542"/>
            </a:xfrm>
            <a:custGeom>
              <a:avLst/>
              <a:gdLst>
                <a:gd name="T0" fmla="*/ 303120 w 1503"/>
                <a:gd name="T1" fmla="*/ 144316 h 1547"/>
                <a:gd name="T2" fmla="*/ 304686 w 1503"/>
                <a:gd name="T3" fmla="*/ 150935 h 1547"/>
                <a:gd name="T4" fmla="*/ 297751 w 1503"/>
                <a:gd name="T5" fmla="*/ 164656 h 1547"/>
                <a:gd name="T6" fmla="*/ 291487 w 1503"/>
                <a:gd name="T7" fmla="*/ 195005 h 1547"/>
                <a:gd name="T8" fmla="*/ 269117 w 1503"/>
                <a:gd name="T9" fmla="*/ 247953 h 1547"/>
                <a:gd name="T10" fmla="*/ 215204 w 1503"/>
                <a:gd name="T11" fmla="*/ 238752 h 1547"/>
                <a:gd name="T12" fmla="*/ 184333 w 1503"/>
                <a:gd name="T13" fmla="*/ 232779 h 1547"/>
                <a:gd name="T14" fmla="*/ 157264 w 1503"/>
                <a:gd name="T15" fmla="*/ 227613 h 1547"/>
                <a:gd name="T16" fmla="*/ 123932 w 1503"/>
                <a:gd name="T17" fmla="*/ 220672 h 1547"/>
                <a:gd name="T18" fmla="*/ 88587 w 1503"/>
                <a:gd name="T19" fmla="*/ 212762 h 1547"/>
                <a:gd name="T20" fmla="*/ 48768 w 1503"/>
                <a:gd name="T21" fmla="*/ 204045 h 1547"/>
                <a:gd name="T22" fmla="*/ 36911 w 1503"/>
                <a:gd name="T23" fmla="*/ 201462 h 1547"/>
                <a:gd name="T24" fmla="*/ 26621 w 1503"/>
                <a:gd name="T25" fmla="*/ 199202 h 1547"/>
                <a:gd name="T26" fmla="*/ 12304 w 1503"/>
                <a:gd name="T27" fmla="*/ 195973 h 1547"/>
                <a:gd name="T28" fmla="*/ 0 w 1503"/>
                <a:gd name="T29" fmla="*/ 187579 h 1547"/>
                <a:gd name="T30" fmla="*/ 7382 w 1503"/>
                <a:gd name="T31" fmla="*/ 147222 h 1547"/>
                <a:gd name="T32" fmla="*/ 25950 w 1503"/>
                <a:gd name="T33" fmla="*/ 119134 h 1547"/>
                <a:gd name="T34" fmla="*/ 39148 w 1503"/>
                <a:gd name="T35" fmla="*/ 89270 h 1547"/>
                <a:gd name="T36" fmla="*/ 52794 w 1503"/>
                <a:gd name="T37" fmla="*/ 54724 h 1547"/>
                <a:gd name="T38" fmla="*/ 64427 w 1503"/>
                <a:gd name="T39" fmla="*/ 21147 h 1547"/>
                <a:gd name="T40" fmla="*/ 69572 w 1503"/>
                <a:gd name="T41" fmla="*/ 0 h 1547"/>
                <a:gd name="T42" fmla="*/ 82100 w 1503"/>
                <a:gd name="T43" fmla="*/ 1614 h 1547"/>
                <a:gd name="T44" fmla="*/ 91272 w 1503"/>
                <a:gd name="T45" fmla="*/ 9686 h 1547"/>
                <a:gd name="T46" fmla="*/ 104022 w 1503"/>
                <a:gd name="T47" fmla="*/ 13076 h 1547"/>
                <a:gd name="T48" fmla="*/ 107825 w 1503"/>
                <a:gd name="T49" fmla="*/ 32770 h 1547"/>
                <a:gd name="T50" fmla="*/ 106484 w 1503"/>
                <a:gd name="T51" fmla="*/ 36806 h 1547"/>
                <a:gd name="T52" fmla="*/ 126840 w 1503"/>
                <a:gd name="T53" fmla="*/ 45361 h 1547"/>
                <a:gd name="T54" fmla="*/ 141829 w 1503"/>
                <a:gd name="T55" fmla="*/ 42133 h 1547"/>
                <a:gd name="T56" fmla="*/ 153461 w 1503"/>
                <a:gd name="T57" fmla="*/ 43908 h 1547"/>
                <a:gd name="T58" fmla="*/ 163080 w 1503"/>
                <a:gd name="T59" fmla="*/ 48590 h 1547"/>
                <a:gd name="T60" fmla="*/ 176055 w 1503"/>
                <a:gd name="T61" fmla="*/ 51011 h 1547"/>
                <a:gd name="T62" fmla="*/ 190149 w 1503"/>
                <a:gd name="T63" fmla="*/ 52948 h 1547"/>
                <a:gd name="T64" fmla="*/ 210282 w 1503"/>
                <a:gd name="T65" fmla="*/ 50688 h 1547"/>
                <a:gd name="T66" fmla="*/ 221691 w 1503"/>
                <a:gd name="T67" fmla="*/ 51334 h 1547"/>
                <a:gd name="T68" fmla="*/ 237575 w 1503"/>
                <a:gd name="T69" fmla="*/ 50204 h 1547"/>
                <a:gd name="T70" fmla="*/ 255471 w 1503"/>
                <a:gd name="T71" fmla="*/ 50688 h 1547"/>
                <a:gd name="T72" fmla="*/ 284776 w 1503"/>
                <a:gd name="T73" fmla="*/ 56177 h 1547"/>
                <a:gd name="T74" fmla="*/ 298646 w 1503"/>
                <a:gd name="T75" fmla="*/ 58437 h 1547"/>
                <a:gd name="T76" fmla="*/ 302896 w 1503"/>
                <a:gd name="T77" fmla="*/ 59244 h 1547"/>
                <a:gd name="T78" fmla="*/ 323701 w 1503"/>
                <a:gd name="T79" fmla="*/ 62957 h 1547"/>
                <a:gd name="T80" fmla="*/ 326833 w 1503"/>
                <a:gd name="T81" fmla="*/ 70221 h 1547"/>
                <a:gd name="T82" fmla="*/ 325043 w 1503"/>
                <a:gd name="T83" fmla="*/ 98471 h 1547"/>
                <a:gd name="T84" fmla="*/ 319674 w 1503"/>
                <a:gd name="T85" fmla="*/ 106704 h 1547"/>
                <a:gd name="T86" fmla="*/ 307146 w 1503"/>
                <a:gd name="T87" fmla="*/ 120425 h 15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3"/>
                <a:gd name="T133" fmla="*/ 0 h 1547"/>
                <a:gd name="T134" fmla="*/ 1503 w 1503"/>
                <a:gd name="T135" fmla="*/ 1547 h 15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3" h="1547">
                  <a:moveTo>
                    <a:pt x="1321" y="869"/>
                  </a:moveTo>
                  <a:lnTo>
                    <a:pt x="1343" y="889"/>
                  </a:lnTo>
                  <a:lnTo>
                    <a:pt x="1355" y="894"/>
                  </a:lnTo>
                  <a:lnTo>
                    <a:pt x="1368" y="925"/>
                  </a:lnTo>
                  <a:lnTo>
                    <a:pt x="1365" y="933"/>
                  </a:lnTo>
                  <a:lnTo>
                    <a:pt x="1362" y="935"/>
                  </a:lnTo>
                  <a:lnTo>
                    <a:pt x="1342" y="1001"/>
                  </a:lnTo>
                  <a:lnTo>
                    <a:pt x="1338" y="1006"/>
                  </a:lnTo>
                  <a:lnTo>
                    <a:pt x="1331" y="1020"/>
                  </a:lnTo>
                  <a:lnTo>
                    <a:pt x="1326" y="1058"/>
                  </a:lnTo>
                  <a:lnTo>
                    <a:pt x="1321" y="1088"/>
                  </a:lnTo>
                  <a:lnTo>
                    <a:pt x="1303" y="1208"/>
                  </a:lnTo>
                  <a:lnTo>
                    <a:pt x="1251" y="1547"/>
                  </a:lnTo>
                  <a:lnTo>
                    <a:pt x="1211" y="1539"/>
                  </a:lnTo>
                  <a:lnTo>
                    <a:pt x="1203" y="1536"/>
                  </a:lnTo>
                  <a:lnTo>
                    <a:pt x="1049" y="1499"/>
                  </a:lnTo>
                  <a:lnTo>
                    <a:pt x="996" y="1486"/>
                  </a:lnTo>
                  <a:lnTo>
                    <a:pt x="962" y="1479"/>
                  </a:lnTo>
                  <a:lnTo>
                    <a:pt x="855" y="1451"/>
                  </a:lnTo>
                  <a:lnTo>
                    <a:pt x="848" y="1448"/>
                  </a:lnTo>
                  <a:lnTo>
                    <a:pt x="824" y="1442"/>
                  </a:lnTo>
                  <a:lnTo>
                    <a:pt x="760" y="1424"/>
                  </a:lnTo>
                  <a:lnTo>
                    <a:pt x="738" y="1418"/>
                  </a:lnTo>
                  <a:lnTo>
                    <a:pt x="703" y="1410"/>
                  </a:lnTo>
                  <a:lnTo>
                    <a:pt x="695" y="1407"/>
                  </a:lnTo>
                  <a:lnTo>
                    <a:pt x="587" y="1377"/>
                  </a:lnTo>
                  <a:lnTo>
                    <a:pt x="554" y="1367"/>
                  </a:lnTo>
                  <a:lnTo>
                    <a:pt x="515" y="1356"/>
                  </a:lnTo>
                  <a:lnTo>
                    <a:pt x="490" y="1347"/>
                  </a:lnTo>
                  <a:lnTo>
                    <a:pt x="396" y="1318"/>
                  </a:lnTo>
                  <a:lnTo>
                    <a:pt x="367" y="1308"/>
                  </a:lnTo>
                  <a:lnTo>
                    <a:pt x="347" y="1302"/>
                  </a:lnTo>
                  <a:lnTo>
                    <a:pt x="218" y="1264"/>
                  </a:lnTo>
                  <a:lnTo>
                    <a:pt x="201" y="1257"/>
                  </a:lnTo>
                  <a:lnTo>
                    <a:pt x="186" y="1254"/>
                  </a:lnTo>
                  <a:lnTo>
                    <a:pt x="165" y="1248"/>
                  </a:lnTo>
                  <a:lnTo>
                    <a:pt x="152" y="1244"/>
                  </a:lnTo>
                  <a:lnTo>
                    <a:pt x="137" y="1240"/>
                  </a:lnTo>
                  <a:lnTo>
                    <a:pt x="119" y="1234"/>
                  </a:lnTo>
                  <a:lnTo>
                    <a:pt x="113" y="1233"/>
                  </a:lnTo>
                  <a:lnTo>
                    <a:pt x="85" y="1224"/>
                  </a:lnTo>
                  <a:lnTo>
                    <a:pt x="55" y="1214"/>
                  </a:lnTo>
                  <a:lnTo>
                    <a:pt x="33" y="1207"/>
                  </a:lnTo>
                  <a:lnTo>
                    <a:pt x="18" y="1201"/>
                  </a:lnTo>
                  <a:lnTo>
                    <a:pt x="0" y="1162"/>
                  </a:lnTo>
                  <a:lnTo>
                    <a:pt x="24" y="1006"/>
                  </a:lnTo>
                  <a:lnTo>
                    <a:pt x="7" y="940"/>
                  </a:lnTo>
                  <a:lnTo>
                    <a:pt x="33" y="912"/>
                  </a:lnTo>
                  <a:lnTo>
                    <a:pt x="74" y="806"/>
                  </a:lnTo>
                  <a:lnTo>
                    <a:pt x="84" y="800"/>
                  </a:lnTo>
                  <a:lnTo>
                    <a:pt x="116" y="738"/>
                  </a:lnTo>
                  <a:lnTo>
                    <a:pt x="141" y="670"/>
                  </a:lnTo>
                  <a:lnTo>
                    <a:pt x="141" y="668"/>
                  </a:lnTo>
                  <a:lnTo>
                    <a:pt x="175" y="553"/>
                  </a:lnTo>
                  <a:lnTo>
                    <a:pt x="236" y="345"/>
                  </a:lnTo>
                  <a:lnTo>
                    <a:pt x="236" y="343"/>
                  </a:lnTo>
                  <a:lnTo>
                    <a:pt x="236" y="339"/>
                  </a:lnTo>
                  <a:lnTo>
                    <a:pt x="257" y="284"/>
                  </a:lnTo>
                  <a:lnTo>
                    <a:pt x="288" y="143"/>
                  </a:lnTo>
                  <a:lnTo>
                    <a:pt x="288" y="131"/>
                  </a:lnTo>
                  <a:lnTo>
                    <a:pt x="313" y="36"/>
                  </a:lnTo>
                  <a:lnTo>
                    <a:pt x="307" y="1"/>
                  </a:lnTo>
                  <a:lnTo>
                    <a:pt x="311" y="0"/>
                  </a:lnTo>
                  <a:lnTo>
                    <a:pt x="327" y="26"/>
                  </a:lnTo>
                  <a:lnTo>
                    <a:pt x="350" y="23"/>
                  </a:lnTo>
                  <a:lnTo>
                    <a:pt x="367" y="10"/>
                  </a:lnTo>
                  <a:lnTo>
                    <a:pt x="396" y="19"/>
                  </a:lnTo>
                  <a:lnTo>
                    <a:pt x="401" y="26"/>
                  </a:lnTo>
                  <a:lnTo>
                    <a:pt x="408" y="60"/>
                  </a:lnTo>
                  <a:lnTo>
                    <a:pt x="426" y="62"/>
                  </a:lnTo>
                  <a:lnTo>
                    <a:pt x="434" y="60"/>
                  </a:lnTo>
                  <a:lnTo>
                    <a:pt x="465" y="81"/>
                  </a:lnTo>
                  <a:lnTo>
                    <a:pt x="486" y="139"/>
                  </a:lnTo>
                  <a:lnTo>
                    <a:pt x="484" y="173"/>
                  </a:lnTo>
                  <a:lnTo>
                    <a:pt x="482" y="203"/>
                  </a:lnTo>
                  <a:lnTo>
                    <a:pt x="482" y="207"/>
                  </a:lnTo>
                  <a:lnTo>
                    <a:pt x="481" y="209"/>
                  </a:lnTo>
                  <a:lnTo>
                    <a:pt x="476" y="228"/>
                  </a:lnTo>
                  <a:lnTo>
                    <a:pt x="524" y="272"/>
                  </a:lnTo>
                  <a:lnTo>
                    <a:pt x="554" y="285"/>
                  </a:lnTo>
                  <a:lnTo>
                    <a:pt x="567" y="281"/>
                  </a:lnTo>
                  <a:lnTo>
                    <a:pt x="580" y="282"/>
                  </a:lnTo>
                  <a:lnTo>
                    <a:pt x="612" y="272"/>
                  </a:lnTo>
                  <a:lnTo>
                    <a:pt x="634" y="261"/>
                  </a:lnTo>
                  <a:lnTo>
                    <a:pt x="646" y="268"/>
                  </a:lnTo>
                  <a:lnTo>
                    <a:pt x="682" y="270"/>
                  </a:lnTo>
                  <a:lnTo>
                    <a:pt x="686" y="272"/>
                  </a:lnTo>
                  <a:lnTo>
                    <a:pt x="690" y="279"/>
                  </a:lnTo>
                  <a:lnTo>
                    <a:pt x="694" y="282"/>
                  </a:lnTo>
                  <a:lnTo>
                    <a:pt x="729" y="301"/>
                  </a:lnTo>
                  <a:lnTo>
                    <a:pt x="731" y="321"/>
                  </a:lnTo>
                  <a:lnTo>
                    <a:pt x="776" y="322"/>
                  </a:lnTo>
                  <a:lnTo>
                    <a:pt x="787" y="316"/>
                  </a:lnTo>
                  <a:lnTo>
                    <a:pt x="817" y="312"/>
                  </a:lnTo>
                  <a:lnTo>
                    <a:pt x="824" y="308"/>
                  </a:lnTo>
                  <a:lnTo>
                    <a:pt x="850" y="328"/>
                  </a:lnTo>
                  <a:lnTo>
                    <a:pt x="896" y="331"/>
                  </a:lnTo>
                  <a:lnTo>
                    <a:pt x="935" y="315"/>
                  </a:lnTo>
                  <a:lnTo>
                    <a:pt x="940" y="314"/>
                  </a:lnTo>
                  <a:lnTo>
                    <a:pt x="951" y="315"/>
                  </a:lnTo>
                  <a:lnTo>
                    <a:pt x="958" y="315"/>
                  </a:lnTo>
                  <a:lnTo>
                    <a:pt x="991" y="318"/>
                  </a:lnTo>
                  <a:lnTo>
                    <a:pt x="1010" y="302"/>
                  </a:lnTo>
                  <a:lnTo>
                    <a:pt x="1032" y="309"/>
                  </a:lnTo>
                  <a:lnTo>
                    <a:pt x="1062" y="311"/>
                  </a:lnTo>
                  <a:lnTo>
                    <a:pt x="1083" y="319"/>
                  </a:lnTo>
                  <a:lnTo>
                    <a:pt x="1109" y="305"/>
                  </a:lnTo>
                  <a:lnTo>
                    <a:pt x="1142" y="314"/>
                  </a:lnTo>
                  <a:lnTo>
                    <a:pt x="1229" y="336"/>
                  </a:lnTo>
                  <a:lnTo>
                    <a:pt x="1270" y="346"/>
                  </a:lnTo>
                  <a:lnTo>
                    <a:pt x="1273" y="348"/>
                  </a:lnTo>
                  <a:lnTo>
                    <a:pt x="1317" y="357"/>
                  </a:lnTo>
                  <a:lnTo>
                    <a:pt x="1330" y="362"/>
                  </a:lnTo>
                  <a:lnTo>
                    <a:pt x="1335" y="362"/>
                  </a:lnTo>
                  <a:lnTo>
                    <a:pt x="1351" y="367"/>
                  </a:lnTo>
                  <a:lnTo>
                    <a:pt x="1353" y="367"/>
                  </a:lnTo>
                  <a:lnTo>
                    <a:pt x="1354" y="367"/>
                  </a:lnTo>
                  <a:lnTo>
                    <a:pt x="1375" y="373"/>
                  </a:lnTo>
                  <a:lnTo>
                    <a:pt x="1378" y="373"/>
                  </a:lnTo>
                  <a:lnTo>
                    <a:pt x="1447" y="390"/>
                  </a:lnTo>
                  <a:lnTo>
                    <a:pt x="1451" y="403"/>
                  </a:lnTo>
                  <a:lnTo>
                    <a:pt x="1458" y="428"/>
                  </a:lnTo>
                  <a:lnTo>
                    <a:pt x="1461" y="435"/>
                  </a:lnTo>
                  <a:lnTo>
                    <a:pt x="1496" y="475"/>
                  </a:lnTo>
                  <a:lnTo>
                    <a:pt x="1503" y="515"/>
                  </a:lnTo>
                  <a:lnTo>
                    <a:pt x="1453" y="610"/>
                  </a:lnTo>
                  <a:lnTo>
                    <a:pt x="1451" y="611"/>
                  </a:lnTo>
                  <a:lnTo>
                    <a:pt x="1435" y="650"/>
                  </a:lnTo>
                  <a:lnTo>
                    <a:pt x="1429" y="661"/>
                  </a:lnTo>
                  <a:lnTo>
                    <a:pt x="1414" y="682"/>
                  </a:lnTo>
                  <a:lnTo>
                    <a:pt x="1399" y="725"/>
                  </a:lnTo>
                  <a:lnTo>
                    <a:pt x="1373" y="746"/>
                  </a:lnTo>
                  <a:lnTo>
                    <a:pt x="1322" y="847"/>
                  </a:lnTo>
                  <a:lnTo>
                    <a:pt x="1321" y="869"/>
                  </a:lnTo>
                  <a:close/>
                </a:path>
              </a:pathLst>
            </a:custGeom>
            <a:solidFill>
              <a:srgbClr val="CC3300"/>
            </a:solidFill>
            <a:ln w="0">
              <a:solidFill>
                <a:schemeClr val="tx1"/>
              </a:solidFill>
              <a:round/>
              <a:headEnd/>
              <a:tailEnd/>
            </a:ln>
          </p:spPr>
          <p:txBody>
            <a:bodyPr/>
            <a:lstStyle/>
            <a:p>
              <a:endParaRPr lang="en-US"/>
            </a:p>
          </p:txBody>
        </p:sp>
        <p:sp>
          <p:nvSpPr>
            <p:cNvPr id="7223" name="Freeform 52"/>
            <p:cNvSpPr>
              <a:spLocks/>
            </p:cNvSpPr>
            <p:nvPr/>
          </p:nvSpPr>
          <p:spPr bwMode="auto">
            <a:xfrm>
              <a:off x="3157" y="2681"/>
              <a:ext cx="646" cy="255"/>
            </a:xfrm>
            <a:custGeom>
              <a:avLst/>
              <a:gdLst>
                <a:gd name="T0" fmla="*/ 36118 w 1592"/>
                <a:gd name="T1" fmla="*/ 41292 h 722"/>
                <a:gd name="T2" fmla="*/ 26085 w 1592"/>
                <a:gd name="T3" fmla="*/ 42439 h 722"/>
                <a:gd name="T4" fmla="*/ 20512 w 1592"/>
                <a:gd name="T5" fmla="*/ 55056 h 722"/>
                <a:gd name="T6" fmla="*/ 20066 w 1592"/>
                <a:gd name="T7" fmla="*/ 67345 h 722"/>
                <a:gd name="T8" fmla="*/ 14715 w 1592"/>
                <a:gd name="T9" fmla="*/ 90613 h 722"/>
                <a:gd name="T10" fmla="*/ 3790 w 1592"/>
                <a:gd name="T11" fmla="*/ 98969 h 722"/>
                <a:gd name="T12" fmla="*/ 9141 w 1592"/>
                <a:gd name="T13" fmla="*/ 111258 h 722"/>
                <a:gd name="T14" fmla="*/ 19397 w 1592"/>
                <a:gd name="T15" fmla="*/ 116993 h 722"/>
                <a:gd name="T16" fmla="*/ 36341 w 1592"/>
                <a:gd name="T17" fmla="*/ 115682 h 722"/>
                <a:gd name="T18" fmla="*/ 47266 w 1592"/>
                <a:gd name="T19" fmla="*/ 114699 h 722"/>
                <a:gd name="T20" fmla="*/ 55738 w 1592"/>
                <a:gd name="T21" fmla="*/ 114208 h 722"/>
                <a:gd name="T22" fmla="*/ 68892 w 1592"/>
                <a:gd name="T23" fmla="*/ 113061 h 722"/>
                <a:gd name="T24" fmla="*/ 82938 w 1592"/>
                <a:gd name="T25" fmla="*/ 111750 h 722"/>
                <a:gd name="T26" fmla="*/ 89850 w 1592"/>
                <a:gd name="T27" fmla="*/ 110603 h 722"/>
                <a:gd name="T28" fmla="*/ 115266 w 1592"/>
                <a:gd name="T29" fmla="*/ 108473 h 722"/>
                <a:gd name="T30" fmla="*/ 131988 w 1592"/>
                <a:gd name="T31" fmla="*/ 106998 h 722"/>
                <a:gd name="T32" fmla="*/ 148263 w 1592"/>
                <a:gd name="T33" fmla="*/ 105851 h 722"/>
                <a:gd name="T34" fmla="*/ 170335 w 1592"/>
                <a:gd name="T35" fmla="*/ 103557 h 722"/>
                <a:gd name="T36" fmla="*/ 189286 w 1592"/>
                <a:gd name="T37" fmla="*/ 101755 h 722"/>
                <a:gd name="T38" fmla="*/ 205339 w 1592"/>
                <a:gd name="T39" fmla="*/ 100116 h 722"/>
                <a:gd name="T40" fmla="*/ 213142 w 1592"/>
                <a:gd name="T41" fmla="*/ 99133 h 722"/>
                <a:gd name="T42" fmla="*/ 227188 w 1592"/>
                <a:gd name="T43" fmla="*/ 97331 h 722"/>
                <a:gd name="T44" fmla="*/ 234546 w 1592"/>
                <a:gd name="T45" fmla="*/ 96675 h 722"/>
                <a:gd name="T46" fmla="*/ 242572 w 1592"/>
                <a:gd name="T47" fmla="*/ 95692 h 722"/>
                <a:gd name="T48" fmla="*/ 255280 w 1592"/>
                <a:gd name="T49" fmla="*/ 93398 h 722"/>
                <a:gd name="T50" fmla="*/ 263084 w 1592"/>
                <a:gd name="T51" fmla="*/ 80126 h 722"/>
                <a:gd name="T52" fmla="*/ 267319 w 1592"/>
                <a:gd name="T53" fmla="*/ 68984 h 722"/>
                <a:gd name="T54" fmla="*/ 278913 w 1592"/>
                <a:gd name="T55" fmla="*/ 62265 h 722"/>
                <a:gd name="T56" fmla="*/ 294966 w 1592"/>
                <a:gd name="T57" fmla="*/ 52926 h 722"/>
                <a:gd name="T58" fmla="*/ 308566 w 1592"/>
                <a:gd name="T59" fmla="*/ 42930 h 722"/>
                <a:gd name="T60" fmla="*/ 318821 w 1592"/>
                <a:gd name="T61" fmla="*/ 32771 h 722"/>
                <a:gd name="T62" fmla="*/ 324618 w 1592"/>
                <a:gd name="T63" fmla="*/ 35720 h 722"/>
                <a:gd name="T64" fmla="*/ 333759 w 1592"/>
                <a:gd name="T65" fmla="*/ 26872 h 722"/>
                <a:gd name="T66" fmla="*/ 341117 w 1592"/>
                <a:gd name="T67" fmla="*/ 27364 h 722"/>
                <a:gd name="T68" fmla="*/ 346467 w 1592"/>
                <a:gd name="T69" fmla="*/ 17369 h 722"/>
                <a:gd name="T70" fmla="*/ 353602 w 1592"/>
                <a:gd name="T71" fmla="*/ 5735 h 722"/>
                <a:gd name="T72" fmla="*/ 347359 w 1592"/>
                <a:gd name="T73" fmla="*/ 1147 h 722"/>
                <a:gd name="T74" fmla="*/ 333091 w 1592"/>
                <a:gd name="T75" fmla="*/ 4096 h 722"/>
                <a:gd name="T76" fmla="*/ 328185 w 1592"/>
                <a:gd name="T77" fmla="*/ 4588 h 722"/>
                <a:gd name="T78" fmla="*/ 314363 w 1592"/>
                <a:gd name="T79" fmla="*/ 6718 h 722"/>
                <a:gd name="T80" fmla="*/ 299425 w 1592"/>
                <a:gd name="T81" fmla="*/ 8848 h 722"/>
                <a:gd name="T82" fmla="*/ 272893 w 1592"/>
                <a:gd name="T83" fmla="*/ 11961 h 722"/>
                <a:gd name="T84" fmla="*/ 265982 w 1592"/>
                <a:gd name="T85" fmla="*/ 13600 h 722"/>
                <a:gd name="T86" fmla="*/ 253719 w 1592"/>
                <a:gd name="T87" fmla="*/ 14747 h 722"/>
                <a:gd name="T88" fmla="*/ 246362 w 1592"/>
                <a:gd name="T89" fmla="*/ 15730 h 722"/>
                <a:gd name="T90" fmla="*/ 224513 w 1592"/>
                <a:gd name="T91" fmla="*/ 17860 h 722"/>
                <a:gd name="T92" fmla="*/ 215372 w 1592"/>
                <a:gd name="T93" fmla="*/ 18352 h 722"/>
                <a:gd name="T94" fmla="*/ 202886 w 1592"/>
                <a:gd name="T95" fmla="*/ 19499 h 722"/>
                <a:gd name="T96" fmla="*/ 189286 w 1592"/>
                <a:gd name="T97" fmla="*/ 21301 h 722"/>
                <a:gd name="T98" fmla="*/ 174571 w 1592"/>
                <a:gd name="T99" fmla="*/ 22285 h 722"/>
                <a:gd name="T100" fmla="*/ 160971 w 1592"/>
                <a:gd name="T101" fmla="*/ 22940 h 722"/>
                <a:gd name="T102" fmla="*/ 150493 w 1592"/>
                <a:gd name="T103" fmla="*/ 24087 h 722"/>
                <a:gd name="T104" fmla="*/ 141575 w 1592"/>
                <a:gd name="T105" fmla="*/ 24742 h 722"/>
                <a:gd name="T106" fmla="*/ 126860 w 1592"/>
                <a:gd name="T107" fmla="*/ 26709 h 722"/>
                <a:gd name="T108" fmla="*/ 112368 w 1592"/>
                <a:gd name="T109" fmla="*/ 28019 h 722"/>
                <a:gd name="T110" fmla="*/ 96092 w 1592"/>
                <a:gd name="T111" fmla="*/ 29986 h 722"/>
                <a:gd name="T112" fmla="*/ 87620 w 1592"/>
                <a:gd name="T113" fmla="*/ 31133 h 722"/>
                <a:gd name="T114" fmla="*/ 70007 w 1592"/>
                <a:gd name="T115" fmla="*/ 38670 h 722"/>
                <a:gd name="T116" fmla="*/ 58859 w 1592"/>
                <a:gd name="T117" fmla="*/ 39653 h 7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92"/>
                <a:gd name="T178" fmla="*/ 0 h 722"/>
                <a:gd name="T179" fmla="*/ 1592 w 1592"/>
                <a:gd name="T180" fmla="*/ 722 h 7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92" h="722">
                  <a:moveTo>
                    <a:pt x="251" y="244"/>
                  </a:moveTo>
                  <a:lnTo>
                    <a:pt x="249" y="244"/>
                  </a:lnTo>
                  <a:lnTo>
                    <a:pt x="224" y="246"/>
                  </a:lnTo>
                  <a:lnTo>
                    <a:pt x="162" y="252"/>
                  </a:lnTo>
                  <a:lnTo>
                    <a:pt x="153" y="254"/>
                  </a:lnTo>
                  <a:lnTo>
                    <a:pt x="140" y="256"/>
                  </a:lnTo>
                  <a:lnTo>
                    <a:pt x="127" y="258"/>
                  </a:lnTo>
                  <a:lnTo>
                    <a:pt x="117" y="259"/>
                  </a:lnTo>
                  <a:lnTo>
                    <a:pt x="125" y="296"/>
                  </a:lnTo>
                  <a:lnTo>
                    <a:pt x="119" y="307"/>
                  </a:lnTo>
                  <a:lnTo>
                    <a:pt x="122" y="333"/>
                  </a:lnTo>
                  <a:lnTo>
                    <a:pt x="92" y="336"/>
                  </a:lnTo>
                  <a:lnTo>
                    <a:pt x="106" y="354"/>
                  </a:lnTo>
                  <a:lnTo>
                    <a:pt x="114" y="371"/>
                  </a:lnTo>
                  <a:lnTo>
                    <a:pt x="108" y="377"/>
                  </a:lnTo>
                  <a:lnTo>
                    <a:pt x="90" y="411"/>
                  </a:lnTo>
                  <a:lnTo>
                    <a:pt x="108" y="438"/>
                  </a:lnTo>
                  <a:lnTo>
                    <a:pt x="89" y="441"/>
                  </a:lnTo>
                  <a:lnTo>
                    <a:pt x="68" y="488"/>
                  </a:lnTo>
                  <a:lnTo>
                    <a:pt x="66" y="553"/>
                  </a:lnTo>
                  <a:lnTo>
                    <a:pt x="48" y="547"/>
                  </a:lnTo>
                  <a:lnTo>
                    <a:pt x="40" y="567"/>
                  </a:lnTo>
                  <a:lnTo>
                    <a:pt x="24" y="587"/>
                  </a:lnTo>
                  <a:lnTo>
                    <a:pt x="17" y="604"/>
                  </a:lnTo>
                  <a:lnTo>
                    <a:pt x="25" y="605"/>
                  </a:lnTo>
                  <a:lnTo>
                    <a:pt x="27" y="594"/>
                  </a:lnTo>
                  <a:lnTo>
                    <a:pt x="34" y="610"/>
                  </a:lnTo>
                  <a:lnTo>
                    <a:pt x="41" y="679"/>
                  </a:lnTo>
                  <a:lnTo>
                    <a:pt x="28" y="679"/>
                  </a:lnTo>
                  <a:lnTo>
                    <a:pt x="0" y="722"/>
                  </a:lnTo>
                  <a:lnTo>
                    <a:pt x="59" y="716"/>
                  </a:lnTo>
                  <a:lnTo>
                    <a:pt x="87" y="714"/>
                  </a:lnTo>
                  <a:lnTo>
                    <a:pt x="112" y="712"/>
                  </a:lnTo>
                  <a:lnTo>
                    <a:pt x="127" y="709"/>
                  </a:lnTo>
                  <a:lnTo>
                    <a:pt x="147" y="707"/>
                  </a:lnTo>
                  <a:lnTo>
                    <a:pt x="163" y="706"/>
                  </a:lnTo>
                  <a:lnTo>
                    <a:pt x="183" y="705"/>
                  </a:lnTo>
                  <a:lnTo>
                    <a:pt x="193" y="703"/>
                  </a:lnTo>
                  <a:lnTo>
                    <a:pt x="203" y="702"/>
                  </a:lnTo>
                  <a:lnTo>
                    <a:pt x="212" y="700"/>
                  </a:lnTo>
                  <a:lnTo>
                    <a:pt x="231" y="699"/>
                  </a:lnTo>
                  <a:lnTo>
                    <a:pt x="240" y="697"/>
                  </a:lnTo>
                  <a:lnTo>
                    <a:pt x="248" y="697"/>
                  </a:lnTo>
                  <a:lnTo>
                    <a:pt x="250" y="697"/>
                  </a:lnTo>
                  <a:lnTo>
                    <a:pt x="266" y="695"/>
                  </a:lnTo>
                  <a:lnTo>
                    <a:pt x="284" y="693"/>
                  </a:lnTo>
                  <a:lnTo>
                    <a:pt x="291" y="692"/>
                  </a:lnTo>
                  <a:lnTo>
                    <a:pt x="309" y="690"/>
                  </a:lnTo>
                  <a:lnTo>
                    <a:pt x="328" y="688"/>
                  </a:lnTo>
                  <a:lnTo>
                    <a:pt x="369" y="683"/>
                  </a:lnTo>
                  <a:lnTo>
                    <a:pt x="370" y="683"/>
                  </a:lnTo>
                  <a:lnTo>
                    <a:pt x="372" y="682"/>
                  </a:lnTo>
                  <a:lnTo>
                    <a:pt x="394" y="680"/>
                  </a:lnTo>
                  <a:lnTo>
                    <a:pt x="404" y="679"/>
                  </a:lnTo>
                  <a:lnTo>
                    <a:pt x="403" y="676"/>
                  </a:lnTo>
                  <a:lnTo>
                    <a:pt x="403" y="675"/>
                  </a:lnTo>
                  <a:lnTo>
                    <a:pt x="444" y="670"/>
                  </a:lnTo>
                  <a:lnTo>
                    <a:pt x="460" y="669"/>
                  </a:lnTo>
                  <a:lnTo>
                    <a:pt x="503" y="663"/>
                  </a:lnTo>
                  <a:lnTo>
                    <a:pt x="517" y="662"/>
                  </a:lnTo>
                  <a:lnTo>
                    <a:pt x="562" y="656"/>
                  </a:lnTo>
                  <a:lnTo>
                    <a:pt x="586" y="655"/>
                  </a:lnTo>
                  <a:lnTo>
                    <a:pt x="591" y="653"/>
                  </a:lnTo>
                  <a:lnTo>
                    <a:pt x="592" y="653"/>
                  </a:lnTo>
                  <a:lnTo>
                    <a:pt x="593" y="653"/>
                  </a:lnTo>
                  <a:lnTo>
                    <a:pt x="648" y="648"/>
                  </a:lnTo>
                  <a:lnTo>
                    <a:pt x="660" y="646"/>
                  </a:lnTo>
                  <a:lnTo>
                    <a:pt x="665" y="646"/>
                  </a:lnTo>
                  <a:lnTo>
                    <a:pt x="675" y="645"/>
                  </a:lnTo>
                  <a:lnTo>
                    <a:pt x="729" y="638"/>
                  </a:lnTo>
                  <a:lnTo>
                    <a:pt x="753" y="634"/>
                  </a:lnTo>
                  <a:lnTo>
                    <a:pt x="764" y="632"/>
                  </a:lnTo>
                  <a:lnTo>
                    <a:pt x="766" y="632"/>
                  </a:lnTo>
                  <a:lnTo>
                    <a:pt x="774" y="631"/>
                  </a:lnTo>
                  <a:lnTo>
                    <a:pt x="814" y="625"/>
                  </a:lnTo>
                  <a:lnTo>
                    <a:pt x="849" y="621"/>
                  </a:lnTo>
                  <a:lnTo>
                    <a:pt x="856" y="619"/>
                  </a:lnTo>
                  <a:lnTo>
                    <a:pt x="897" y="615"/>
                  </a:lnTo>
                  <a:lnTo>
                    <a:pt x="900" y="614"/>
                  </a:lnTo>
                  <a:lnTo>
                    <a:pt x="921" y="611"/>
                  </a:lnTo>
                  <a:lnTo>
                    <a:pt x="926" y="611"/>
                  </a:lnTo>
                  <a:lnTo>
                    <a:pt x="945" y="608"/>
                  </a:lnTo>
                  <a:lnTo>
                    <a:pt x="946" y="608"/>
                  </a:lnTo>
                  <a:lnTo>
                    <a:pt x="956" y="605"/>
                  </a:lnTo>
                  <a:lnTo>
                    <a:pt x="966" y="604"/>
                  </a:lnTo>
                  <a:lnTo>
                    <a:pt x="968" y="604"/>
                  </a:lnTo>
                  <a:lnTo>
                    <a:pt x="970" y="602"/>
                  </a:lnTo>
                  <a:lnTo>
                    <a:pt x="1019" y="594"/>
                  </a:lnTo>
                  <a:lnTo>
                    <a:pt x="1020" y="594"/>
                  </a:lnTo>
                  <a:lnTo>
                    <a:pt x="1032" y="592"/>
                  </a:lnTo>
                  <a:lnTo>
                    <a:pt x="1047" y="590"/>
                  </a:lnTo>
                  <a:lnTo>
                    <a:pt x="1052" y="590"/>
                  </a:lnTo>
                  <a:lnTo>
                    <a:pt x="1059" y="588"/>
                  </a:lnTo>
                  <a:lnTo>
                    <a:pt x="1064" y="587"/>
                  </a:lnTo>
                  <a:lnTo>
                    <a:pt x="1072" y="587"/>
                  </a:lnTo>
                  <a:lnTo>
                    <a:pt x="1088" y="584"/>
                  </a:lnTo>
                  <a:lnTo>
                    <a:pt x="1114" y="578"/>
                  </a:lnTo>
                  <a:lnTo>
                    <a:pt x="1135" y="575"/>
                  </a:lnTo>
                  <a:lnTo>
                    <a:pt x="1145" y="574"/>
                  </a:lnTo>
                  <a:lnTo>
                    <a:pt x="1145" y="570"/>
                  </a:lnTo>
                  <a:lnTo>
                    <a:pt x="1144" y="533"/>
                  </a:lnTo>
                  <a:lnTo>
                    <a:pt x="1144" y="509"/>
                  </a:lnTo>
                  <a:lnTo>
                    <a:pt x="1151" y="493"/>
                  </a:lnTo>
                  <a:lnTo>
                    <a:pt x="1180" y="489"/>
                  </a:lnTo>
                  <a:lnTo>
                    <a:pt x="1191" y="475"/>
                  </a:lnTo>
                  <a:lnTo>
                    <a:pt x="1192" y="449"/>
                  </a:lnTo>
                  <a:lnTo>
                    <a:pt x="1192" y="434"/>
                  </a:lnTo>
                  <a:lnTo>
                    <a:pt x="1199" y="421"/>
                  </a:lnTo>
                  <a:lnTo>
                    <a:pt x="1200" y="422"/>
                  </a:lnTo>
                  <a:lnTo>
                    <a:pt x="1212" y="402"/>
                  </a:lnTo>
                  <a:lnTo>
                    <a:pt x="1235" y="385"/>
                  </a:lnTo>
                  <a:lnTo>
                    <a:pt x="1251" y="380"/>
                  </a:lnTo>
                  <a:lnTo>
                    <a:pt x="1257" y="380"/>
                  </a:lnTo>
                  <a:lnTo>
                    <a:pt x="1282" y="377"/>
                  </a:lnTo>
                  <a:lnTo>
                    <a:pt x="1325" y="329"/>
                  </a:lnTo>
                  <a:lnTo>
                    <a:pt x="1323" y="323"/>
                  </a:lnTo>
                  <a:lnTo>
                    <a:pt x="1346" y="303"/>
                  </a:lnTo>
                  <a:lnTo>
                    <a:pt x="1369" y="297"/>
                  </a:lnTo>
                  <a:lnTo>
                    <a:pt x="1376" y="290"/>
                  </a:lnTo>
                  <a:lnTo>
                    <a:pt x="1384" y="262"/>
                  </a:lnTo>
                  <a:lnTo>
                    <a:pt x="1384" y="259"/>
                  </a:lnTo>
                  <a:lnTo>
                    <a:pt x="1383" y="242"/>
                  </a:lnTo>
                  <a:lnTo>
                    <a:pt x="1403" y="222"/>
                  </a:lnTo>
                  <a:lnTo>
                    <a:pt x="1430" y="200"/>
                  </a:lnTo>
                  <a:lnTo>
                    <a:pt x="1434" y="204"/>
                  </a:lnTo>
                  <a:lnTo>
                    <a:pt x="1434" y="217"/>
                  </a:lnTo>
                  <a:lnTo>
                    <a:pt x="1455" y="219"/>
                  </a:lnTo>
                  <a:lnTo>
                    <a:pt x="1456" y="218"/>
                  </a:lnTo>
                  <a:lnTo>
                    <a:pt x="1463" y="208"/>
                  </a:lnTo>
                  <a:lnTo>
                    <a:pt x="1469" y="188"/>
                  </a:lnTo>
                  <a:lnTo>
                    <a:pt x="1475" y="177"/>
                  </a:lnTo>
                  <a:lnTo>
                    <a:pt x="1497" y="164"/>
                  </a:lnTo>
                  <a:lnTo>
                    <a:pt x="1502" y="156"/>
                  </a:lnTo>
                  <a:lnTo>
                    <a:pt x="1519" y="163"/>
                  </a:lnTo>
                  <a:lnTo>
                    <a:pt x="1522" y="168"/>
                  </a:lnTo>
                  <a:lnTo>
                    <a:pt x="1530" y="167"/>
                  </a:lnTo>
                  <a:lnTo>
                    <a:pt x="1534" y="158"/>
                  </a:lnTo>
                  <a:lnTo>
                    <a:pt x="1539" y="158"/>
                  </a:lnTo>
                  <a:lnTo>
                    <a:pt x="1552" y="113"/>
                  </a:lnTo>
                  <a:lnTo>
                    <a:pt x="1554" y="106"/>
                  </a:lnTo>
                  <a:lnTo>
                    <a:pt x="1560" y="95"/>
                  </a:lnTo>
                  <a:lnTo>
                    <a:pt x="1583" y="85"/>
                  </a:lnTo>
                  <a:lnTo>
                    <a:pt x="1585" y="68"/>
                  </a:lnTo>
                  <a:lnTo>
                    <a:pt x="1586" y="35"/>
                  </a:lnTo>
                  <a:lnTo>
                    <a:pt x="1587" y="8"/>
                  </a:lnTo>
                  <a:lnTo>
                    <a:pt x="1592" y="0"/>
                  </a:lnTo>
                  <a:lnTo>
                    <a:pt x="1573" y="4"/>
                  </a:lnTo>
                  <a:lnTo>
                    <a:pt x="1558" y="7"/>
                  </a:lnTo>
                  <a:lnTo>
                    <a:pt x="1541" y="10"/>
                  </a:lnTo>
                  <a:lnTo>
                    <a:pt x="1539" y="17"/>
                  </a:lnTo>
                  <a:lnTo>
                    <a:pt x="1499" y="24"/>
                  </a:lnTo>
                  <a:lnTo>
                    <a:pt x="1494" y="25"/>
                  </a:lnTo>
                  <a:lnTo>
                    <a:pt x="1487" y="25"/>
                  </a:lnTo>
                  <a:lnTo>
                    <a:pt x="1481" y="27"/>
                  </a:lnTo>
                  <a:lnTo>
                    <a:pt x="1480" y="27"/>
                  </a:lnTo>
                  <a:lnTo>
                    <a:pt x="1472" y="28"/>
                  </a:lnTo>
                  <a:lnTo>
                    <a:pt x="1457" y="32"/>
                  </a:lnTo>
                  <a:lnTo>
                    <a:pt x="1433" y="37"/>
                  </a:lnTo>
                  <a:lnTo>
                    <a:pt x="1414" y="41"/>
                  </a:lnTo>
                  <a:lnTo>
                    <a:pt x="1410" y="41"/>
                  </a:lnTo>
                  <a:lnTo>
                    <a:pt x="1403" y="42"/>
                  </a:lnTo>
                  <a:lnTo>
                    <a:pt x="1371" y="48"/>
                  </a:lnTo>
                  <a:lnTo>
                    <a:pt x="1363" y="49"/>
                  </a:lnTo>
                  <a:lnTo>
                    <a:pt x="1343" y="54"/>
                  </a:lnTo>
                  <a:lnTo>
                    <a:pt x="1291" y="63"/>
                  </a:lnTo>
                  <a:lnTo>
                    <a:pt x="1289" y="62"/>
                  </a:lnTo>
                  <a:lnTo>
                    <a:pt x="1252" y="69"/>
                  </a:lnTo>
                  <a:lnTo>
                    <a:pt x="1224" y="73"/>
                  </a:lnTo>
                  <a:lnTo>
                    <a:pt x="1219" y="75"/>
                  </a:lnTo>
                  <a:lnTo>
                    <a:pt x="1214" y="75"/>
                  </a:lnTo>
                  <a:lnTo>
                    <a:pt x="1211" y="80"/>
                  </a:lnTo>
                  <a:lnTo>
                    <a:pt x="1193" y="83"/>
                  </a:lnTo>
                  <a:lnTo>
                    <a:pt x="1167" y="88"/>
                  </a:lnTo>
                  <a:lnTo>
                    <a:pt x="1154" y="89"/>
                  </a:lnTo>
                  <a:lnTo>
                    <a:pt x="1152" y="89"/>
                  </a:lnTo>
                  <a:lnTo>
                    <a:pt x="1138" y="90"/>
                  </a:lnTo>
                  <a:lnTo>
                    <a:pt x="1114" y="95"/>
                  </a:lnTo>
                  <a:lnTo>
                    <a:pt x="1111" y="95"/>
                  </a:lnTo>
                  <a:lnTo>
                    <a:pt x="1108" y="96"/>
                  </a:lnTo>
                  <a:lnTo>
                    <a:pt x="1105" y="96"/>
                  </a:lnTo>
                  <a:lnTo>
                    <a:pt x="1071" y="100"/>
                  </a:lnTo>
                  <a:lnTo>
                    <a:pt x="1052" y="105"/>
                  </a:lnTo>
                  <a:lnTo>
                    <a:pt x="1008" y="109"/>
                  </a:lnTo>
                  <a:lnTo>
                    <a:pt x="1007" y="109"/>
                  </a:lnTo>
                  <a:lnTo>
                    <a:pt x="990" y="110"/>
                  </a:lnTo>
                  <a:lnTo>
                    <a:pt x="976" y="112"/>
                  </a:lnTo>
                  <a:lnTo>
                    <a:pt x="970" y="112"/>
                  </a:lnTo>
                  <a:lnTo>
                    <a:pt x="966" y="112"/>
                  </a:lnTo>
                  <a:lnTo>
                    <a:pt x="943" y="113"/>
                  </a:lnTo>
                  <a:lnTo>
                    <a:pt x="914" y="117"/>
                  </a:lnTo>
                  <a:lnTo>
                    <a:pt x="911" y="117"/>
                  </a:lnTo>
                  <a:lnTo>
                    <a:pt x="910" y="119"/>
                  </a:lnTo>
                  <a:lnTo>
                    <a:pt x="903" y="120"/>
                  </a:lnTo>
                  <a:lnTo>
                    <a:pt x="884" y="124"/>
                  </a:lnTo>
                  <a:lnTo>
                    <a:pt x="872" y="127"/>
                  </a:lnTo>
                  <a:lnTo>
                    <a:pt x="849" y="130"/>
                  </a:lnTo>
                  <a:lnTo>
                    <a:pt x="818" y="133"/>
                  </a:lnTo>
                  <a:lnTo>
                    <a:pt x="810" y="134"/>
                  </a:lnTo>
                  <a:lnTo>
                    <a:pt x="798" y="136"/>
                  </a:lnTo>
                  <a:lnTo>
                    <a:pt x="783" y="136"/>
                  </a:lnTo>
                  <a:lnTo>
                    <a:pt x="778" y="137"/>
                  </a:lnTo>
                  <a:lnTo>
                    <a:pt x="754" y="139"/>
                  </a:lnTo>
                  <a:lnTo>
                    <a:pt x="739" y="139"/>
                  </a:lnTo>
                  <a:lnTo>
                    <a:pt x="722" y="140"/>
                  </a:lnTo>
                  <a:lnTo>
                    <a:pt x="715" y="140"/>
                  </a:lnTo>
                  <a:lnTo>
                    <a:pt x="700" y="141"/>
                  </a:lnTo>
                  <a:lnTo>
                    <a:pt x="684" y="143"/>
                  </a:lnTo>
                  <a:lnTo>
                    <a:pt x="675" y="147"/>
                  </a:lnTo>
                  <a:lnTo>
                    <a:pt x="673" y="151"/>
                  </a:lnTo>
                  <a:lnTo>
                    <a:pt x="667" y="146"/>
                  </a:lnTo>
                  <a:lnTo>
                    <a:pt x="647" y="150"/>
                  </a:lnTo>
                  <a:lnTo>
                    <a:pt x="635" y="151"/>
                  </a:lnTo>
                  <a:lnTo>
                    <a:pt x="622" y="154"/>
                  </a:lnTo>
                  <a:lnTo>
                    <a:pt x="614" y="156"/>
                  </a:lnTo>
                  <a:lnTo>
                    <a:pt x="579" y="161"/>
                  </a:lnTo>
                  <a:lnTo>
                    <a:pt x="569" y="163"/>
                  </a:lnTo>
                  <a:lnTo>
                    <a:pt x="567" y="163"/>
                  </a:lnTo>
                  <a:lnTo>
                    <a:pt x="544" y="166"/>
                  </a:lnTo>
                  <a:lnTo>
                    <a:pt x="528" y="168"/>
                  </a:lnTo>
                  <a:lnTo>
                    <a:pt x="504" y="171"/>
                  </a:lnTo>
                  <a:lnTo>
                    <a:pt x="485" y="174"/>
                  </a:lnTo>
                  <a:lnTo>
                    <a:pt x="471" y="177"/>
                  </a:lnTo>
                  <a:lnTo>
                    <a:pt x="460" y="178"/>
                  </a:lnTo>
                  <a:lnTo>
                    <a:pt x="431" y="183"/>
                  </a:lnTo>
                  <a:lnTo>
                    <a:pt x="431" y="174"/>
                  </a:lnTo>
                  <a:lnTo>
                    <a:pt x="389" y="174"/>
                  </a:lnTo>
                  <a:lnTo>
                    <a:pt x="391" y="181"/>
                  </a:lnTo>
                  <a:lnTo>
                    <a:pt x="393" y="190"/>
                  </a:lnTo>
                  <a:lnTo>
                    <a:pt x="396" y="228"/>
                  </a:lnTo>
                  <a:lnTo>
                    <a:pt x="353" y="232"/>
                  </a:lnTo>
                  <a:lnTo>
                    <a:pt x="336" y="235"/>
                  </a:lnTo>
                  <a:lnTo>
                    <a:pt x="314" y="236"/>
                  </a:lnTo>
                  <a:lnTo>
                    <a:pt x="313" y="236"/>
                  </a:lnTo>
                  <a:lnTo>
                    <a:pt x="309" y="236"/>
                  </a:lnTo>
                  <a:lnTo>
                    <a:pt x="304" y="238"/>
                  </a:lnTo>
                  <a:lnTo>
                    <a:pt x="264" y="242"/>
                  </a:lnTo>
                  <a:lnTo>
                    <a:pt x="252" y="244"/>
                  </a:lnTo>
                  <a:lnTo>
                    <a:pt x="251" y="244"/>
                  </a:lnTo>
                  <a:close/>
                </a:path>
              </a:pathLst>
            </a:custGeom>
            <a:solidFill>
              <a:srgbClr val="FFFFFF"/>
            </a:solidFill>
            <a:ln w="0">
              <a:solidFill>
                <a:schemeClr val="tx1"/>
              </a:solidFill>
              <a:round/>
              <a:headEnd/>
              <a:tailEnd/>
            </a:ln>
          </p:spPr>
          <p:txBody>
            <a:bodyPr/>
            <a:lstStyle/>
            <a:p>
              <a:endParaRPr lang="en-US"/>
            </a:p>
          </p:txBody>
        </p:sp>
        <p:sp>
          <p:nvSpPr>
            <p:cNvPr id="7224" name="Freeform 53" descr="Large confetti"/>
            <p:cNvSpPr>
              <a:spLocks/>
            </p:cNvSpPr>
            <p:nvPr/>
          </p:nvSpPr>
          <p:spPr bwMode="auto">
            <a:xfrm>
              <a:off x="3649" y="2342"/>
              <a:ext cx="591" cy="366"/>
            </a:xfrm>
            <a:custGeom>
              <a:avLst/>
              <a:gdLst>
                <a:gd name="T0" fmla="*/ 302078 w 1451"/>
                <a:gd name="T1" fmla="*/ 95214 h 1048"/>
                <a:gd name="T2" fmla="*/ 308591 w 1451"/>
                <a:gd name="T3" fmla="*/ 102748 h 1048"/>
                <a:gd name="T4" fmla="*/ 315329 w 1451"/>
                <a:gd name="T5" fmla="*/ 120060 h 1048"/>
                <a:gd name="T6" fmla="*/ 304998 w 1451"/>
                <a:gd name="T7" fmla="*/ 121983 h 1048"/>
                <a:gd name="T8" fmla="*/ 289501 w 1451"/>
                <a:gd name="T9" fmla="*/ 125028 h 1048"/>
                <a:gd name="T10" fmla="*/ 273779 w 1451"/>
                <a:gd name="T11" fmla="*/ 128234 h 1048"/>
                <a:gd name="T12" fmla="*/ 255363 w 1451"/>
                <a:gd name="T13" fmla="*/ 131600 h 1048"/>
                <a:gd name="T14" fmla="*/ 239417 w 1451"/>
                <a:gd name="T15" fmla="*/ 134486 h 1048"/>
                <a:gd name="T16" fmla="*/ 224144 w 1451"/>
                <a:gd name="T17" fmla="*/ 137211 h 1048"/>
                <a:gd name="T18" fmla="*/ 211791 w 1451"/>
                <a:gd name="T19" fmla="*/ 139615 h 1048"/>
                <a:gd name="T20" fmla="*/ 203706 w 1451"/>
                <a:gd name="T21" fmla="*/ 140737 h 1048"/>
                <a:gd name="T22" fmla="*/ 180348 w 1451"/>
                <a:gd name="T23" fmla="*/ 144745 h 1048"/>
                <a:gd name="T24" fmla="*/ 159686 w 1451"/>
                <a:gd name="T25" fmla="*/ 147950 h 1048"/>
                <a:gd name="T26" fmla="*/ 141943 w 1451"/>
                <a:gd name="T27" fmla="*/ 150675 h 1048"/>
                <a:gd name="T28" fmla="*/ 124649 w 1451"/>
                <a:gd name="T29" fmla="*/ 152439 h 1048"/>
                <a:gd name="T30" fmla="*/ 117687 w 1451"/>
                <a:gd name="T31" fmla="*/ 153561 h 1048"/>
                <a:gd name="T32" fmla="*/ 97473 w 1451"/>
                <a:gd name="T33" fmla="*/ 155965 h 1048"/>
                <a:gd name="T34" fmla="*/ 84896 w 1451"/>
                <a:gd name="T35" fmla="*/ 155965 h 1048"/>
                <a:gd name="T36" fmla="*/ 64009 w 1451"/>
                <a:gd name="T37" fmla="*/ 159812 h 1048"/>
                <a:gd name="T38" fmla="*/ 57945 w 1451"/>
                <a:gd name="T39" fmla="*/ 160453 h 1048"/>
                <a:gd name="T40" fmla="*/ 42448 w 1451"/>
                <a:gd name="T41" fmla="*/ 162697 h 1048"/>
                <a:gd name="T42" fmla="*/ 16845 w 1451"/>
                <a:gd name="T43" fmla="*/ 165903 h 1048"/>
                <a:gd name="T44" fmla="*/ 1797 w 1451"/>
                <a:gd name="T45" fmla="*/ 166544 h 1048"/>
                <a:gd name="T46" fmla="*/ 30994 w 1451"/>
                <a:gd name="T47" fmla="*/ 149714 h 1048"/>
                <a:gd name="T48" fmla="*/ 41550 w 1451"/>
                <a:gd name="T49" fmla="*/ 133684 h 1048"/>
                <a:gd name="T50" fmla="*/ 55025 w 1451"/>
                <a:gd name="T51" fmla="*/ 123105 h 1048"/>
                <a:gd name="T52" fmla="*/ 66480 w 1451"/>
                <a:gd name="T53" fmla="*/ 121502 h 1048"/>
                <a:gd name="T54" fmla="*/ 92308 w 1451"/>
                <a:gd name="T55" fmla="*/ 121502 h 1048"/>
                <a:gd name="T56" fmla="*/ 106457 w 1451"/>
                <a:gd name="T57" fmla="*/ 119739 h 1048"/>
                <a:gd name="T58" fmla="*/ 124874 w 1451"/>
                <a:gd name="T59" fmla="*/ 108358 h 1048"/>
                <a:gd name="T60" fmla="*/ 133408 w 1451"/>
                <a:gd name="T61" fmla="*/ 98580 h 1048"/>
                <a:gd name="T62" fmla="*/ 138574 w 1451"/>
                <a:gd name="T63" fmla="*/ 82711 h 1048"/>
                <a:gd name="T64" fmla="*/ 143515 w 1451"/>
                <a:gd name="T65" fmla="*/ 69247 h 1048"/>
                <a:gd name="T66" fmla="*/ 152499 w 1451"/>
                <a:gd name="T67" fmla="*/ 50653 h 1048"/>
                <a:gd name="T68" fmla="*/ 167771 w 1451"/>
                <a:gd name="T69" fmla="*/ 51294 h 1048"/>
                <a:gd name="T70" fmla="*/ 178776 w 1451"/>
                <a:gd name="T71" fmla="*/ 36547 h 1048"/>
                <a:gd name="T72" fmla="*/ 192252 w 1451"/>
                <a:gd name="T73" fmla="*/ 16510 h 1048"/>
                <a:gd name="T74" fmla="*/ 198091 w 1451"/>
                <a:gd name="T75" fmla="*/ 2725 h 1048"/>
                <a:gd name="T76" fmla="*/ 208872 w 1451"/>
                <a:gd name="T77" fmla="*/ 7854 h 1048"/>
                <a:gd name="T78" fmla="*/ 221000 w 1451"/>
                <a:gd name="T79" fmla="*/ 1763 h 1048"/>
                <a:gd name="T80" fmla="*/ 236048 w 1451"/>
                <a:gd name="T81" fmla="*/ 12022 h 1048"/>
                <a:gd name="T82" fmla="*/ 247726 w 1451"/>
                <a:gd name="T83" fmla="*/ 16029 h 1048"/>
                <a:gd name="T84" fmla="*/ 252443 w 1451"/>
                <a:gd name="T85" fmla="*/ 22281 h 1048"/>
                <a:gd name="T86" fmla="*/ 250197 w 1451"/>
                <a:gd name="T87" fmla="*/ 28212 h 1048"/>
                <a:gd name="T88" fmla="*/ 245930 w 1451"/>
                <a:gd name="T89" fmla="*/ 31257 h 1048"/>
                <a:gd name="T90" fmla="*/ 247502 w 1451"/>
                <a:gd name="T91" fmla="*/ 44722 h 1048"/>
                <a:gd name="T92" fmla="*/ 262550 w 1451"/>
                <a:gd name="T93" fmla="*/ 48889 h 1048"/>
                <a:gd name="T94" fmla="*/ 293768 w 1451"/>
                <a:gd name="T95" fmla="*/ 65399 h 1048"/>
                <a:gd name="T96" fmla="*/ 279843 w 1451"/>
                <a:gd name="T97" fmla="*/ 65880 h 1048"/>
                <a:gd name="T98" fmla="*/ 278496 w 1451"/>
                <a:gd name="T99" fmla="*/ 67323 h 1048"/>
                <a:gd name="T100" fmla="*/ 296014 w 1451"/>
                <a:gd name="T101" fmla="*/ 77261 h 1048"/>
                <a:gd name="T102" fmla="*/ 292870 w 1451"/>
                <a:gd name="T103" fmla="*/ 84314 h 1048"/>
                <a:gd name="T104" fmla="*/ 297137 w 1451"/>
                <a:gd name="T105" fmla="*/ 93451 h 10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1"/>
                <a:gd name="T160" fmla="*/ 0 h 1048"/>
                <a:gd name="T161" fmla="*/ 1451 w 1451"/>
                <a:gd name="T162" fmla="*/ 1048 h 10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1" h="1048">
                  <a:moveTo>
                    <a:pt x="1323" y="583"/>
                  </a:moveTo>
                  <a:lnTo>
                    <a:pt x="1326" y="584"/>
                  </a:lnTo>
                  <a:lnTo>
                    <a:pt x="1327" y="583"/>
                  </a:lnTo>
                  <a:lnTo>
                    <a:pt x="1344" y="593"/>
                  </a:lnTo>
                  <a:lnTo>
                    <a:pt x="1345" y="594"/>
                  </a:lnTo>
                  <a:lnTo>
                    <a:pt x="1347" y="627"/>
                  </a:lnTo>
                  <a:lnTo>
                    <a:pt x="1350" y="632"/>
                  </a:lnTo>
                  <a:lnTo>
                    <a:pt x="1351" y="635"/>
                  </a:lnTo>
                  <a:lnTo>
                    <a:pt x="1360" y="637"/>
                  </a:lnTo>
                  <a:lnTo>
                    <a:pt x="1374" y="641"/>
                  </a:lnTo>
                  <a:lnTo>
                    <a:pt x="1385" y="642"/>
                  </a:lnTo>
                  <a:lnTo>
                    <a:pt x="1407" y="632"/>
                  </a:lnTo>
                  <a:lnTo>
                    <a:pt x="1451" y="736"/>
                  </a:lnTo>
                  <a:lnTo>
                    <a:pt x="1427" y="743"/>
                  </a:lnTo>
                  <a:lnTo>
                    <a:pt x="1404" y="749"/>
                  </a:lnTo>
                  <a:lnTo>
                    <a:pt x="1380" y="756"/>
                  </a:lnTo>
                  <a:lnTo>
                    <a:pt x="1377" y="757"/>
                  </a:lnTo>
                  <a:lnTo>
                    <a:pt x="1369" y="758"/>
                  </a:lnTo>
                  <a:lnTo>
                    <a:pt x="1363" y="760"/>
                  </a:lnTo>
                  <a:lnTo>
                    <a:pt x="1358" y="761"/>
                  </a:lnTo>
                  <a:lnTo>
                    <a:pt x="1336" y="767"/>
                  </a:lnTo>
                  <a:lnTo>
                    <a:pt x="1335" y="767"/>
                  </a:lnTo>
                  <a:lnTo>
                    <a:pt x="1328" y="770"/>
                  </a:lnTo>
                  <a:lnTo>
                    <a:pt x="1327" y="770"/>
                  </a:lnTo>
                  <a:lnTo>
                    <a:pt x="1289" y="780"/>
                  </a:lnTo>
                  <a:lnTo>
                    <a:pt x="1265" y="785"/>
                  </a:lnTo>
                  <a:lnTo>
                    <a:pt x="1258" y="787"/>
                  </a:lnTo>
                  <a:lnTo>
                    <a:pt x="1258" y="790"/>
                  </a:lnTo>
                  <a:lnTo>
                    <a:pt x="1225" y="798"/>
                  </a:lnTo>
                  <a:lnTo>
                    <a:pt x="1219" y="800"/>
                  </a:lnTo>
                  <a:lnTo>
                    <a:pt x="1212" y="801"/>
                  </a:lnTo>
                  <a:lnTo>
                    <a:pt x="1196" y="805"/>
                  </a:lnTo>
                  <a:lnTo>
                    <a:pt x="1187" y="808"/>
                  </a:lnTo>
                  <a:lnTo>
                    <a:pt x="1142" y="819"/>
                  </a:lnTo>
                  <a:lnTo>
                    <a:pt x="1137" y="821"/>
                  </a:lnTo>
                  <a:lnTo>
                    <a:pt x="1100" y="829"/>
                  </a:lnTo>
                  <a:lnTo>
                    <a:pt x="1095" y="831"/>
                  </a:lnTo>
                  <a:lnTo>
                    <a:pt x="1087" y="834"/>
                  </a:lnTo>
                  <a:lnTo>
                    <a:pt x="1076" y="836"/>
                  </a:lnTo>
                  <a:lnTo>
                    <a:pt x="1066" y="839"/>
                  </a:lnTo>
                  <a:lnTo>
                    <a:pt x="1058" y="841"/>
                  </a:lnTo>
                  <a:lnTo>
                    <a:pt x="1049" y="844"/>
                  </a:lnTo>
                  <a:lnTo>
                    <a:pt x="1016" y="851"/>
                  </a:lnTo>
                  <a:lnTo>
                    <a:pt x="1011" y="852"/>
                  </a:lnTo>
                  <a:lnTo>
                    <a:pt x="998" y="856"/>
                  </a:lnTo>
                  <a:lnTo>
                    <a:pt x="988" y="858"/>
                  </a:lnTo>
                  <a:lnTo>
                    <a:pt x="982" y="861"/>
                  </a:lnTo>
                  <a:lnTo>
                    <a:pt x="974" y="862"/>
                  </a:lnTo>
                  <a:lnTo>
                    <a:pt x="966" y="865"/>
                  </a:lnTo>
                  <a:lnTo>
                    <a:pt x="943" y="871"/>
                  </a:lnTo>
                  <a:lnTo>
                    <a:pt x="922" y="875"/>
                  </a:lnTo>
                  <a:lnTo>
                    <a:pt x="919" y="875"/>
                  </a:lnTo>
                  <a:lnTo>
                    <a:pt x="913" y="876"/>
                  </a:lnTo>
                  <a:lnTo>
                    <a:pt x="911" y="878"/>
                  </a:lnTo>
                  <a:lnTo>
                    <a:pt x="907" y="878"/>
                  </a:lnTo>
                  <a:lnTo>
                    <a:pt x="904" y="879"/>
                  </a:lnTo>
                  <a:lnTo>
                    <a:pt x="847" y="892"/>
                  </a:lnTo>
                  <a:lnTo>
                    <a:pt x="832" y="896"/>
                  </a:lnTo>
                  <a:lnTo>
                    <a:pt x="826" y="897"/>
                  </a:lnTo>
                  <a:lnTo>
                    <a:pt x="803" y="903"/>
                  </a:lnTo>
                  <a:lnTo>
                    <a:pt x="778" y="909"/>
                  </a:lnTo>
                  <a:lnTo>
                    <a:pt x="768" y="910"/>
                  </a:lnTo>
                  <a:lnTo>
                    <a:pt x="756" y="913"/>
                  </a:lnTo>
                  <a:lnTo>
                    <a:pt x="740" y="917"/>
                  </a:lnTo>
                  <a:lnTo>
                    <a:pt x="711" y="923"/>
                  </a:lnTo>
                  <a:lnTo>
                    <a:pt x="687" y="929"/>
                  </a:lnTo>
                  <a:lnTo>
                    <a:pt x="682" y="930"/>
                  </a:lnTo>
                  <a:lnTo>
                    <a:pt x="677" y="930"/>
                  </a:lnTo>
                  <a:lnTo>
                    <a:pt x="664" y="934"/>
                  </a:lnTo>
                  <a:lnTo>
                    <a:pt x="632" y="940"/>
                  </a:lnTo>
                  <a:lnTo>
                    <a:pt x="604" y="944"/>
                  </a:lnTo>
                  <a:lnTo>
                    <a:pt x="594" y="946"/>
                  </a:lnTo>
                  <a:lnTo>
                    <a:pt x="581" y="947"/>
                  </a:lnTo>
                  <a:lnTo>
                    <a:pt x="572" y="949"/>
                  </a:lnTo>
                  <a:lnTo>
                    <a:pt x="555" y="951"/>
                  </a:lnTo>
                  <a:lnTo>
                    <a:pt x="543" y="954"/>
                  </a:lnTo>
                  <a:lnTo>
                    <a:pt x="533" y="957"/>
                  </a:lnTo>
                  <a:lnTo>
                    <a:pt x="530" y="957"/>
                  </a:lnTo>
                  <a:lnTo>
                    <a:pt x="528" y="958"/>
                  </a:lnTo>
                  <a:lnTo>
                    <a:pt x="524" y="958"/>
                  </a:lnTo>
                  <a:lnTo>
                    <a:pt x="523" y="958"/>
                  </a:lnTo>
                  <a:lnTo>
                    <a:pt x="519" y="960"/>
                  </a:lnTo>
                  <a:lnTo>
                    <a:pt x="490" y="964"/>
                  </a:lnTo>
                  <a:lnTo>
                    <a:pt x="442" y="971"/>
                  </a:lnTo>
                  <a:lnTo>
                    <a:pt x="434" y="973"/>
                  </a:lnTo>
                  <a:lnTo>
                    <a:pt x="417" y="975"/>
                  </a:lnTo>
                  <a:lnTo>
                    <a:pt x="411" y="975"/>
                  </a:lnTo>
                  <a:lnTo>
                    <a:pt x="383" y="980"/>
                  </a:lnTo>
                  <a:lnTo>
                    <a:pt x="373" y="981"/>
                  </a:lnTo>
                  <a:lnTo>
                    <a:pt x="378" y="973"/>
                  </a:lnTo>
                  <a:lnTo>
                    <a:pt x="359" y="977"/>
                  </a:lnTo>
                  <a:lnTo>
                    <a:pt x="344" y="980"/>
                  </a:lnTo>
                  <a:lnTo>
                    <a:pt x="327" y="983"/>
                  </a:lnTo>
                  <a:lnTo>
                    <a:pt x="325" y="990"/>
                  </a:lnTo>
                  <a:lnTo>
                    <a:pt x="285" y="997"/>
                  </a:lnTo>
                  <a:lnTo>
                    <a:pt x="280" y="998"/>
                  </a:lnTo>
                  <a:lnTo>
                    <a:pt x="273" y="998"/>
                  </a:lnTo>
                  <a:lnTo>
                    <a:pt x="267" y="1000"/>
                  </a:lnTo>
                  <a:lnTo>
                    <a:pt x="266" y="1000"/>
                  </a:lnTo>
                  <a:lnTo>
                    <a:pt x="258" y="1001"/>
                  </a:lnTo>
                  <a:lnTo>
                    <a:pt x="243" y="1005"/>
                  </a:lnTo>
                  <a:lnTo>
                    <a:pt x="219" y="1010"/>
                  </a:lnTo>
                  <a:lnTo>
                    <a:pt x="200" y="1014"/>
                  </a:lnTo>
                  <a:lnTo>
                    <a:pt x="196" y="1014"/>
                  </a:lnTo>
                  <a:lnTo>
                    <a:pt x="189" y="1015"/>
                  </a:lnTo>
                  <a:lnTo>
                    <a:pt x="157" y="1021"/>
                  </a:lnTo>
                  <a:lnTo>
                    <a:pt x="149" y="1022"/>
                  </a:lnTo>
                  <a:lnTo>
                    <a:pt x="129" y="1027"/>
                  </a:lnTo>
                  <a:lnTo>
                    <a:pt x="77" y="1036"/>
                  </a:lnTo>
                  <a:lnTo>
                    <a:pt x="75" y="1035"/>
                  </a:lnTo>
                  <a:lnTo>
                    <a:pt x="38" y="1042"/>
                  </a:lnTo>
                  <a:lnTo>
                    <a:pt x="10" y="1046"/>
                  </a:lnTo>
                  <a:lnTo>
                    <a:pt x="5" y="1048"/>
                  </a:lnTo>
                  <a:lnTo>
                    <a:pt x="0" y="1048"/>
                  </a:lnTo>
                  <a:lnTo>
                    <a:pt x="8" y="1039"/>
                  </a:lnTo>
                  <a:lnTo>
                    <a:pt x="30" y="1021"/>
                  </a:lnTo>
                  <a:lnTo>
                    <a:pt x="37" y="1022"/>
                  </a:lnTo>
                  <a:lnTo>
                    <a:pt x="97" y="985"/>
                  </a:lnTo>
                  <a:lnTo>
                    <a:pt x="96" y="974"/>
                  </a:lnTo>
                  <a:lnTo>
                    <a:pt x="138" y="934"/>
                  </a:lnTo>
                  <a:lnTo>
                    <a:pt x="139" y="933"/>
                  </a:lnTo>
                  <a:lnTo>
                    <a:pt x="137" y="910"/>
                  </a:lnTo>
                  <a:lnTo>
                    <a:pt x="157" y="892"/>
                  </a:lnTo>
                  <a:lnTo>
                    <a:pt x="161" y="861"/>
                  </a:lnTo>
                  <a:lnTo>
                    <a:pt x="185" y="834"/>
                  </a:lnTo>
                  <a:lnTo>
                    <a:pt x="187" y="831"/>
                  </a:lnTo>
                  <a:lnTo>
                    <a:pt x="207" y="814"/>
                  </a:lnTo>
                  <a:lnTo>
                    <a:pt x="218" y="808"/>
                  </a:lnTo>
                  <a:lnTo>
                    <a:pt x="228" y="795"/>
                  </a:lnTo>
                  <a:lnTo>
                    <a:pt x="245" y="768"/>
                  </a:lnTo>
                  <a:lnTo>
                    <a:pt x="266" y="739"/>
                  </a:lnTo>
                  <a:lnTo>
                    <a:pt x="283" y="712"/>
                  </a:lnTo>
                  <a:lnTo>
                    <a:pt x="291" y="717"/>
                  </a:lnTo>
                  <a:lnTo>
                    <a:pt x="287" y="722"/>
                  </a:lnTo>
                  <a:lnTo>
                    <a:pt x="296" y="758"/>
                  </a:lnTo>
                  <a:lnTo>
                    <a:pt x="337" y="791"/>
                  </a:lnTo>
                  <a:lnTo>
                    <a:pt x="349" y="800"/>
                  </a:lnTo>
                  <a:lnTo>
                    <a:pt x="389" y="771"/>
                  </a:lnTo>
                  <a:lnTo>
                    <a:pt x="402" y="749"/>
                  </a:lnTo>
                  <a:lnTo>
                    <a:pt x="411" y="758"/>
                  </a:lnTo>
                  <a:lnTo>
                    <a:pt x="427" y="770"/>
                  </a:lnTo>
                  <a:lnTo>
                    <a:pt x="432" y="773"/>
                  </a:lnTo>
                  <a:lnTo>
                    <a:pt x="449" y="757"/>
                  </a:lnTo>
                  <a:lnTo>
                    <a:pt x="474" y="744"/>
                  </a:lnTo>
                  <a:lnTo>
                    <a:pt x="474" y="747"/>
                  </a:lnTo>
                  <a:lnTo>
                    <a:pt x="497" y="726"/>
                  </a:lnTo>
                  <a:lnTo>
                    <a:pt x="489" y="716"/>
                  </a:lnTo>
                  <a:lnTo>
                    <a:pt x="491" y="702"/>
                  </a:lnTo>
                  <a:lnTo>
                    <a:pt x="509" y="715"/>
                  </a:lnTo>
                  <a:lnTo>
                    <a:pt x="556" y="676"/>
                  </a:lnTo>
                  <a:lnTo>
                    <a:pt x="562" y="688"/>
                  </a:lnTo>
                  <a:lnTo>
                    <a:pt x="588" y="659"/>
                  </a:lnTo>
                  <a:lnTo>
                    <a:pt x="596" y="627"/>
                  </a:lnTo>
                  <a:lnTo>
                    <a:pt x="600" y="618"/>
                  </a:lnTo>
                  <a:lnTo>
                    <a:pt x="594" y="615"/>
                  </a:lnTo>
                  <a:lnTo>
                    <a:pt x="588" y="611"/>
                  </a:lnTo>
                  <a:lnTo>
                    <a:pt x="581" y="604"/>
                  </a:lnTo>
                  <a:lnTo>
                    <a:pt x="592" y="574"/>
                  </a:lnTo>
                  <a:lnTo>
                    <a:pt x="601" y="543"/>
                  </a:lnTo>
                  <a:lnTo>
                    <a:pt x="617" y="516"/>
                  </a:lnTo>
                  <a:lnTo>
                    <a:pt x="625" y="500"/>
                  </a:lnTo>
                  <a:lnTo>
                    <a:pt x="625" y="499"/>
                  </a:lnTo>
                  <a:lnTo>
                    <a:pt x="629" y="479"/>
                  </a:lnTo>
                  <a:lnTo>
                    <a:pt x="631" y="461"/>
                  </a:lnTo>
                  <a:lnTo>
                    <a:pt x="639" y="432"/>
                  </a:lnTo>
                  <a:lnTo>
                    <a:pt x="651" y="412"/>
                  </a:lnTo>
                  <a:lnTo>
                    <a:pt x="655" y="384"/>
                  </a:lnTo>
                  <a:lnTo>
                    <a:pt x="658" y="378"/>
                  </a:lnTo>
                  <a:lnTo>
                    <a:pt x="664" y="312"/>
                  </a:lnTo>
                  <a:lnTo>
                    <a:pt x="679" y="316"/>
                  </a:lnTo>
                  <a:lnTo>
                    <a:pt x="700" y="343"/>
                  </a:lnTo>
                  <a:lnTo>
                    <a:pt x="732" y="350"/>
                  </a:lnTo>
                  <a:lnTo>
                    <a:pt x="741" y="334"/>
                  </a:lnTo>
                  <a:lnTo>
                    <a:pt x="745" y="327"/>
                  </a:lnTo>
                  <a:lnTo>
                    <a:pt x="747" y="320"/>
                  </a:lnTo>
                  <a:lnTo>
                    <a:pt x="746" y="316"/>
                  </a:lnTo>
                  <a:lnTo>
                    <a:pt x="762" y="237"/>
                  </a:lnTo>
                  <a:lnTo>
                    <a:pt x="770" y="211"/>
                  </a:lnTo>
                  <a:lnTo>
                    <a:pt x="770" y="208"/>
                  </a:lnTo>
                  <a:lnTo>
                    <a:pt x="796" y="228"/>
                  </a:lnTo>
                  <a:lnTo>
                    <a:pt x="811" y="178"/>
                  </a:lnTo>
                  <a:lnTo>
                    <a:pt x="839" y="146"/>
                  </a:lnTo>
                  <a:lnTo>
                    <a:pt x="842" y="127"/>
                  </a:lnTo>
                  <a:lnTo>
                    <a:pt x="847" y="117"/>
                  </a:lnTo>
                  <a:lnTo>
                    <a:pt x="856" y="103"/>
                  </a:lnTo>
                  <a:lnTo>
                    <a:pt x="860" y="48"/>
                  </a:lnTo>
                  <a:lnTo>
                    <a:pt x="858" y="0"/>
                  </a:lnTo>
                  <a:lnTo>
                    <a:pt x="869" y="8"/>
                  </a:lnTo>
                  <a:lnTo>
                    <a:pt x="875" y="11"/>
                  </a:lnTo>
                  <a:lnTo>
                    <a:pt x="882" y="17"/>
                  </a:lnTo>
                  <a:lnTo>
                    <a:pt x="897" y="27"/>
                  </a:lnTo>
                  <a:lnTo>
                    <a:pt x="904" y="31"/>
                  </a:lnTo>
                  <a:lnTo>
                    <a:pt x="923" y="45"/>
                  </a:lnTo>
                  <a:lnTo>
                    <a:pt x="928" y="48"/>
                  </a:lnTo>
                  <a:lnTo>
                    <a:pt x="930" y="49"/>
                  </a:lnTo>
                  <a:lnTo>
                    <a:pt x="967" y="75"/>
                  </a:lnTo>
                  <a:lnTo>
                    <a:pt x="971" y="37"/>
                  </a:lnTo>
                  <a:lnTo>
                    <a:pt x="974" y="22"/>
                  </a:lnTo>
                  <a:lnTo>
                    <a:pt x="977" y="14"/>
                  </a:lnTo>
                  <a:lnTo>
                    <a:pt x="984" y="11"/>
                  </a:lnTo>
                  <a:lnTo>
                    <a:pt x="991" y="14"/>
                  </a:lnTo>
                  <a:lnTo>
                    <a:pt x="1020" y="25"/>
                  </a:lnTo>
                  <a:lnTo>
                    <a:pt x="1028" y="32"/>
                  </a:lnTo>
                  <a:lnTo>
                    <a:pt x="1022" y="62"/>
                  </a:lnTo>
                  <a:lnTo>
                    <a:pt x="1051" y="75"/>
                  </a:lnTo>
                  <a:lnTo>
                    <a:pt x="1059" y="73"/>
                  </a:lnTo>
                  <a:lnTo>
                    <a:pt x="1075" y="79"/>
                  </a:lnTo>
                  <a:lnTo>
                    <a:pt x="1076" y="89"/>
                  </a:lnTo>
                  <a:lnTo>
                    <a:pt x="1097" y="92"/>
                  </a:lnTo>
                  <a:lnTo>
                    <a:pt x="1103" y="100"/>
                  </a:lnTo>
                  <a:lnTo>
                    <a:pt x="1118" y="115"/>
                  </a:lnTo>
                  <a:lnTo>
                    <a:pt x="1119" y="113"/>
                  </a:lnTo>
                  <a:lnTo>
                    <a:pt x="1120" y="123"/>
                  </a:lnTo>
                  <a:lnTo>
                    <a:pt x="1124" y="137"/>
                  </a:lnTo>
                  <a:lnTo>
                    <a:pt x="1124" y="139"/>
                  </a:lnTo>
                  <a:lnTo>
                    <a:pt x="1124" y="144"/>
                  </a:lnTo>
                  <a:lnTo>
                    <a:pt x="1126" y="150"/>
                  </a:lnTo>
                  <a:lnTo>
                    <a:pt x="1120" y="166"/>
                  </a:lnTo>
                  <a:lnTo>
                    <a:pt x="1114" y="174"/>
                  </a:lnTo>
                  <a:lnTo>
                    <a:pt x="1114" y="176"/>
                  </a:lnTo>
                  <a:lnTo>
                    <a:pt x="1115" y="188"/>
                  </a:lnTo>
                  <a:lnTo>
                    <a:pt x="1103" y="197"/>
                  </a:lnTo>
                  <a:lnTo>
                    <a:pt x="1100" y="193"/>
                  </a:lnTo>
                  <a:lnTo>
                    <a:pt x="1099" y="191"/>
                  </a:lnTo>
                  <a:lnTo>
                    <a:pt x="1095" y="195"/>
                  </a:lnTo>
                  <a:lnTo>
                    <a:pt x="1096" y="215"/>
                  </a:lnTo>
                  <a:lnTo>
                    <a:pt x="1091" y="234"/>
                  </a:lnTo>
                  <a:lnTo>
                    <a:pt x="1091" y="235"/>
                  </a:lnTo>
                  <a:lnTo>
                    <a:pt x="1091" y="255"/>
                  </a:lnTo>
                  <a:lnTo>
                    <a:pt x="1102" y="279"/>
                  </a:lnTo>
                  <a:lnTo>
                    <a:pt x="1110" y="282"/>
                  </a:lnTo>
                  <a:lnTo>
                    <a:pt x="1150" y="258"/>
                  </a:lnTo>
                  <a:lnTo>
                    <a:pt x="1156" y="286"/>
                  </a:lnTo>
                  <a:lnTo>
                    <a:pt x="1166" y="292"/>
                  </a:lnTo>
                  <a:lnTo>
                    <a:pt x="1169" y="305"/>
                  </a:lnTo>
                  <a:lnTo>
                    <a:pt x="1185" y="312"/>
                  </a:lnTo>
                  <a:lnTo>
                    <a:pt x="1231" y="306"/>
                  </a:lnTo>
                  <a:lnTo>
                    <a:pt x="1257" y="334"/>
                  </a:lnTo>
                  <a:lnTo>
                    <a:pt x="1314" y="364"/>
                  </a:lnTo>
                  <a:lnTo>
                    <a:pt x="1308" y="408"/>
                  </a:lnTo>
                  <a:lnTo>
                    <a:pt x="1311" y="428"/>
                  </a:lnTo>
                  <a:lnTo>
                    <a:pt x="1320" y="442"/>
                  </a:lnTo>
                  <a:lnTo>
                    <a:pt x="1279" y="448"/>
                  </a:lnTo>
                  <a:lnTo>
                    <a:pt x="1260" y="421"/>
                  </a:lnTo>
                  <a:lnTo>
                    <a:pt x="1246" y="411"/>
                  </a:lnTo>
                  <a:lnTo>
                    <a:pt x="1223" y="393"/>
                  </a:lnTo>
                  <a:lnTo>
                    <a:pt x="1217" y="393"/>
                  </a:lnTo>
                  <a:lnTo>
                    <a:pt x="1217" y="394"/>
                  </a:lnTo>
                  <a:lnTo>
                    <a:pt x="1225" y="408"/>
                  </a:lnTo>
                  <a:lnTo>
                    <a:pt x="1240" y="420"/>
                  </a:lnTo>
                  <a:lnTo>
                    <a:pt x="1251" y="424"/>
                  </a:lnTo>
                  <a:lnTo>
                    <a:pt x="1271" y="456"/>
                  </a:lnTo>
                  <a:lnTo>
                    <a:pt x="1308" y="462"/>
                  </a:lnTo>
                  <a:lnTo>
                    <a:pt x="1311" y="475"/>
                  </a:lnTo>
                  <a:lnTo>
                    <a:pt x="1318" y="482"/>
                  </a:lnTo>
                  <a:lnTo>
                    <a:pt x="1328" y="479"/>
                  </a:lnTo>
                  <a:lnTo>
                    <a:pt x="1339" y="515"/>
                  </a:lnTo>
                  <a:lnTo>
                    <a:pt x="1316" y="520"/>
                  </a:lnTo>
                  <a:lnTo>
                    <a:pt x="1310" y="516"/>
                  </a:lnTo>
                  <a:lnTo>
                    <a:pt x="1304" y="526"/>
                  </a:lnTo>
                  <a:lnTo>
                    <a:pt x="1321" y="551"/>
                  </a:lnTo>
                  <a:lnTo>
                    <a:pt x="1298" y="566"/>
                  </a:lnTo>
                  <a:lnTo>
                    <a:pt x="1300" y="568"/>
                  </a:lnTo>
                  <a:lnTo>
                    <a:pt x="1322" y="564"/>
                  </a:lnTo>
                  <a:lnTo>
                    <a:pt x="1323" y="583"/>
                  </a:lnTo>
                  <a:close/>
                </a:path>
              </a:pathLst>
            </a:custGeom>
            <a:pattFill prst="lgConfetti">
              <a:fgClr>
                <a:srgbClr val="CC3300"/>
              </a:fgClr>
              <a:bgClr>
                <a:srgbClr val="FFFFFF"/>
              </a:bgClr>
            </a:pattFill>
            <a:ln w="0">
              <a:solidFill>
                <a:schemeClr val="tx1"/>
              </a:solidFill>
              <a:round/>
              <a:headEnd/>
              <a:tailEnd/>
            </a:ln>
          </p:spPr>
          <p:txBody>
            <a:bodyPr/>
            <a:lstStyle/>
            <a:p>
              <a:endParaRPr lang="en-US"/>
            </a:p>
          </p:txBody>
        </p:sp>
        <p:sp>
          <p:nvSpPr>
            <p:cNvPr id="7225" name="Freeform 54" descr="Large confetti"/>
            <p:cNvSpPr>
              <a:spLocks/>
            </p:cNvSpPr>
            <p:nvPr/>
          </p:nvSpPr>
          <p:spPr bwMode="auto">
            <a:xfrm>
              <a:off x="4213" y="2437"/>
              <a:ext cx="42" cy="110"/>
            </a:xfrm>
            <a:custGeom>
              <a:avLst/>
              <a:gdLst>
                <a:gd name="T0" fmla="*/ 0 w 102"/>
                <a:gd name="T1" fmla="*/ 28752 h 311"/>
                <a:gd name="T2" fmla="*/ 0 w 102"/>
                <a:gd name="T3" fmla="*/ 43867 h 311"/>
                <a:gd name="T4" fmla="*/ 5075 w 102"/>
                <a:gd name="T5" fmla="*/ 51096 h 311"/>
                <a:gd name="T6" fmla="*/ 5075 w 102"/>
                <a:gd name="T7" fmla="*/ 48960 h 311"/>
                <a:gd name="T8" fmla="*/ 6460 w 102"/>
                <a:gd name="T9" fmla="*/ 48796 h 311"/>
                <a:gd name="T10" fmla="*/ 5999 w 102"/>
                <a:gd name="T11" fmla="*/ 49782 h 311"/>
                <a:gd name="T12" fmla="*/ 10151 w 102"/>
                <a:gd name="T13" fmla="*/ 42553 h 311"/>
                <a:gd name="T14" fmla="*/ 12458 w 102"/>
                <a:gd name="T15" fmla="*/ 30395 h 311"/>
                <a:gd name="T16" fmla="*/ 14996 w 102"/>
                <a:gd name="T17" fmla="*/ 12158 h 311"/>
                <a:gd name="T18" fmla="*/ 17073 w 102"/>
                <a:gd name="T19" fmla="*/ 8872 h 311"/>
                <a:gd name="T20" fmla="*/ 19841 w 102"/>
                <a:gd name="T21" fmla="*/ 9201 h 311"/>
                <a:gd name="T22" fmla="*/ 23532 w 102"/>
                <a:gd name="T23" fmla="*/ 0 h 311"/>
                <a:gd name="T24" fmla="*/ 16842 w 102"/>
                <a:gd name="T25" fmla="*/ 2136 h 311"/>
                <a:gd name="T26" fmla="*/ 14073 w 102"/>
                <a:gd name="T27" fmla="*/ 2793 h 311"/>
                <a:gd name="T28" fmla="*/ 7844 w 102"/>
                <a:gd name="T29" fmla="*/ 4765 h 311"/>
                <a:gd name="T30" fmla="*/ 6921 w 102"/>
                <a:gd name="T31" fmla="*/ 7229 h 311"/>
                <a:gd name="T32" fmla="*/ 3691 w 102"/>
                <a:gd name="T33" fmla="*/ 10351 h 311"/>
                <a:gd name="T34" fmla="*/ 6691 w 102"/>
                <a:gd name="T35" fmla="*/ 11008 h 311"/>
                <a:gd name="T36" fmla="*/ 462 w 102"/>
                <a:gd name="T37" fmla="*/ 24809 h 311"/>
                <a:gd name="T38" fmla="*/ 0 w 102"/>
                <a:gd name="T39" fmla="*/ 28752 h 3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
                <a:gd name="T61" fmla="*/ 0 h 311"/>
                <a:gd name="T62" fmla="*/ 102 w 102"/>
                <a:gd name="T63" fmla="*/ 311 h 3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 h="311">
                  <a:moveTo>
                    <a:pt x="0" y="175"/>
                  </a:moveTo>
                  <a:lnTo>
                    <a:pt x="0" y="267"/>
                  </a:lnTo>
                  <a:lnTo>
                    <a:pt x="22" y="311"/>
                  </a:lnTo>
                  <a:lnTo>
                    <a:pt x="22" y="298"/>
                  </a:lnTo>
                  <a:lnTo>
                    <a:pt x="28" y="297"/>
                  </a:lnTo>
                  <a:lnTo>
                    <a:pt x="26" y="303"/>
                  </a:lnTo>
                  <a:lnTo>
                    <a:pt x="44" y="259"/>
                  </a:lnTo>
                  <a:lnTo>
                    <a:pt x="54" y="185"/>
                  </a:lnTo>
                  <a:lnTo>
                    <a:pt x="65" y="74"/>
                  </a:lnTo>
                  <a:lnTo>
                    <a:pt x="74" y="54"/>
                  </a:lnTo>
                  <a:lnTo>
                    <a:pt x="86" y="56"/>
                  </a:lnTo>
                  <a:lnTo>
                    <a:pt x="102" y="0"/>
                  </a:lnTo>
                  <a:lnTo>
                    <a:pt x="73" y="13"/>
                  </a:lnTo>
                  <a:lnTo>
                    <a:pt x="61" y="17"/>
                  </a:lnTo>
                  <a:lnTo>
                    <a:pt x="34" y="29"/>
                  </a:lnTo>
                  <a:lnTo>
                    <a:pt x="30" y="44"/>
                  </a:lnTo>
                  <a:lnTo>
                    <a:pt x="16" y="63"/>
                  </a:lnTo>
                  <a:lnTo>
                    <a:pt x="29" y="67"/>
                  </a:lnTo>
                  <a:lnTo>
                    <a:pt x="2" y="151"/>
                  </a:lnTo>
                  <a:lnTo>
                    <a:pt x="0" y="175"/>
                  </a:lnTo>
                  <a:close/>
                </a:path>
              </a:pathLst>
            </a:custGeom>
            <a:pattFill prst="lgConfetti">
              <a:fgClr>
                <a:srgbClr val="CC3300"/>
              </a:fgClr>
              <a:bgClr>
                <a:srgbClr val="FFFFFF"/>
              </a:bgClr>
            </a:pattFill>
            <a:ln w="0">
              <a:solidFill>
                <a:schemeClr val="tx1"/>
              </a:solidFill>
              <a:round/>
              <a:headEnd/>
              <a:tailEnd/>
            </a:ln>
          </p:spPr>
          <p:txBody>
            <a:bodyPr/>
            <a:lstStyle/>
            <a:p>
              <a:endParaRPr lang="en-US"/>
            </a:p>
          </p:txBody>
        </p:sp>
        <p:sp>
          <p:nvSpPr>
            <p:cNvPr id="7226" name="Freeform 55" descr="Large confetti"/>
            <p:cNvSpPr>
              <a:spLocks/>
            </p:cNvSpPr>
            <p:nvPr/>
          </p:nvSpPr>
          <p:spPr bwMode="auto">
            <a:xfrm>
              <a:off x="3706" y="2253"/>
              <a:ext cx="340" cy="369"/>
            </a:xfrm>
            <a:custGeom>
              <a:avLst/>
              <a:gdLst>
                <a:gd name="T0" fmla="*/ 45368 w 841"/>
                <a:gd name="T1" fmla="*/ 63494 h 1056"/>
                <a:gd name="T2" fmla="*/ 52450 w 841"/>
                <a:gd name="T3" fmla="*/ 54974 h 1056"/>
                <a:gd name="T4" fmla="*/ 58204 w 841"/>
                <a:gd name="T5" fmla="*/ 49991 h 1056"/>
                <a:gd name="T6" fmla="*/ 58425 w 841"/>
                <a:gd name="T7" fmla="*/ 39061 h 1056"/>
                <a:gd name="T8" fmla="*/ 60417 w 841"/>
                <a:gd name="T9" fmla="*/ 29898 h 1056"/>
                <a:gd name="T10" fmla="*/ 60860 w 841"/>
                <a:gd name="T11" fmla="*/ 22343 h 1056"/>
                <a:gd name="T12" fmla="*/ 60860 w 841"/>
                <a:gd name="T13" fmla="*/ 12216 h 1056"/>
                <a:gd name="T14" fmla="*/ 57762 w 841"/>
                <a:gd name="T15" fmla="*/ 3536 h 1056"/>
                <a:gd name="T16" fmla="*/ 63073 w 841"/>
                <a:gd name="T17" fmla="*/ 0 h 1056"/>
                <a:gd name="T18" fmla="*/ 64622 w 841"/>
                <a:gd name="T19" fmla="*/ 7555 h 1056"/>
                <a:gd name="T20" fmla="*/ 65286 w 841"/>
                <a:gd name="T21" fmla="*/ 11252 h 1056"/>
                <a:gd name="T22" fmla="*/ 67499 w 841"/>
                <a:gd name="T23" fmla="*/ 22665 h 1056"/>
                <a:gd name="T24" fmla="*/ 68827 w 841"/>
                <a:gd name="T25" fmla="*/ 29255 h 1056"/>
                <a:gd name="T26" fmla="*/ 71261 w 841"/>
                <a:gd name="T27" fmla="*/ 41954 h 1056"/>
                <a:gd name="T28" fmla="*/ 72368 w 841"/>
                <a:gd name="T29" fmla="*/ 43079 h 1056"/>
                <a:gd name="T30" fmla="*/ 77015 w 841"/>
                <a:gd name="T31" fmla="*/ 42436 h 1056"/>
                <a:gd name="T32" fmla="*/ 99368 w 841"/>
                <a:gd name="T33" fmla="*/ 38739 h 1056"/>
                <a:gd name="T34" fmla="*/ 109769 w 841"/>
                <a:gd name="T35" fmla="*/ 37292 h 1056"/>
                <a:gd name="T36" fmla="*/ 117294 w 841"/>
                <a:gd name="T37" fmla="*/ 61082 h 1056"/>
                <a:gd name="T38" fmla="*/ 124597 w 841"/>
                <a:gd name="T39" fmla="*/ 53849 h 1056"/>
                <a:gd name="T40" fmla="*/ 131236 w 841"/>
                <a:gd name="T41" fmla="*/ 45169 h 1056"/>
                <a:gd name="T42" fmla="*/ 146949 w 841"/>
                <a:gd name="T43" fmla="*/ 40025 h 1056"/>
                <a:gd name="T44" fmla="*/ 154474 w 841"/>
                <a:gd name="T45" fmla="*/ 39543 h 1056"/>
                <a:gd name="T46" fmla="*/ 158457 w 841"/>
                <a:gd name="T47" fmla="*/ 32952 h 1056"/>
                <a:gd name="T48" fmla="*/ 170850 w 841"/>
                <a:gd name="T49" fmla="*/ 31506 h 1056"/>
                <a:gd name="T50" fmla="*/ 180145 w 841"/>
                <a:gd name="T51" fmla="*/ 36006 h 1056"/>
                <a:gd name="T52" fmla="*/ 186121 w 841"/>
                <a:gd name="T53" fmla="*/ 43401 h 1056"/>
                <a:gd name="T54" fmla="*/ 183908 w 841"/>
                <a:gd name="T55" fmla="*/ 53206 h 1056"/>
                <a:gd name="T56" fmla="*/ 174170 w 841"/>
                <a:gd name="T57" fmla="*/ 48384 h 1056"/>
                <a:gd name="T58" fmla="*/ 165096 w 841"/>
                <a:gd name="T59" fmla="*/ 43883 h 1056"/>
                <a:gd name="T60" fmla="*/ 159785 w 841"/>
                <a:gd name="T61" fmla="*/ 41150 h 1056"/>
                <a:gd name="T62" fmla="*/ 157350 w 841"/>
                <a:gd name="T63" fmla="*/ 59957 h 1056"/>
                <a:gd name="T64" fmla="*/ 149383 w 841"/>
                <a:gd name="T65" fmla="*/ 69763 h 1056"/>
                <a:gd name="T66" fmla="*/ 140310 w 841"/>
                <a:gd name="T67" fmla="*/ 75067 h 1056"/>
                <a:gd name="T68" fmla="*/ 135220 w 841"/>
                <a:gd name="T69" fmla="*/ 92588 h 1056"/>
                <a:gd name="T70" fmla="*/ 131900 w 841"/>
                <a:gd name="T71" fmla="*/ 97411 h 1056"/>
                <a:gd name="T72" fmla="*/ 116851 w 841"/>
                <a:gd name="T73" fmla="*/ 91302 h 1056"/>
                <a:gd name="T74" fmla="*/ 113974 w 841"/>
                <a:gd name="T75" fmla="*/ 107377 h 1056"/>
                <a:gd name="T76" fmla="*/ 109105 w 841"/>
                <a:gd name="T77" fmla="*/ 118146 h 1056"/>
                <a:gd name="T78" fmla="*/ 106450 w 841"/>
                <a:gd name="T79" fmla="*/ 124094 h 1056"/>
                <a:gd name="T80" fmla="*/ 98482 w 841"/>
                <a:gd name="T81" fmla="*/ 138239 h 1056"/>
                <a:gd name="T82" fmla="*/ 102687 w 841"/>
                <a:gd name="T83" fmla="*/ 140490 h 1056"/>
                <a:gd name="T84" fmla="*/ 94277 w 841"/>
                <a:gd name="T85" fmla="*/ 151742 h 1056"/>
                <a:gd name="T86" fmla="*/ 78565 w 841"/>
                <a:gd name="T87" fmla="*/ 153992 h 1056"/>
                <a:gd name="T88" fmla="*/ 74802 w 841"/>
                <a:gd name="T89" fmla="*/ 161226 h 1056"/>
                <a:gd name="T90" fmla="*/ 65508 w 841"/>
                <a:gd name="T91" fmla="*/ 165405 h 1056"/>
                <a:gd name="T92" fmla="*/ 58868 w 841"/>
                <a:gd name="T93" fmla="*/ 161547 h 1056"/>
                <a:gd name="T94" fmla="*/ 44483 w 841"/>
                <a:gd name="T95" fmla="*/ 168299 h 1056"/>
                <a:gd name="T96" fmla="*/ 34303 w 841"/>
                <a:gd name="T97" fmla="*/ 156404 h 1056"/>
                <a:gd name="T98" fmla="*/ 25672 w 841"/>
                <a:gd name="T99" fmla="*/ 154475 h 1056"/>
                <a:gd name="T100" fmla="*/ 13942 w 841"/>
                <a:gd name="T101" fmla="*/ 145312 h 1056"/>
                <a:gd name="T102" fmla="*/ 7524 w 841"/>
                <a:gd name="T103" fmla="*/ 140008 h 1056"/>
                <a:gd name="T104" fmla="*/ 885 w 841"/>
                <a:gd name="T105" fmla="*/ 130845 h 1056"/>
                <a:gd name="T106" fmla="*/ 221 w 841"/>
                <a:gd name="T107" fmla="*/ 119272 h 1056"/>
                <a:gd name="T108" fmla="*/ 8631 w 841"/>
                <a:gd name="T109" fmla="*/ 115253 h 1056"/>
                <a:gd name="T110" fmla="*/ 12172 w 841"/>
                <a:gd name="T111" fmla="*/ 106734 h 1056"/>
                <a:gd name="T112" fmla="*/ 15049 w 841"/>
                <a:gd name="T113" fmla="*/ 105126 h 1056"/>
                <a:gd name="T114" fmla="*/ 17041 w 841"/>
                <a:gd name="T115" fmla="*/ 86480 h 1056"/>
                <a:gd name="T116" fmla="*/ 25008 w 841"/>
                <a:gd name="T117" fmla="*/ 91302 h 1056"/>
                <a:gd name="T118" fmla="*/ 28106 w 841"/>
                <a:gd name="T119" fmla="*/ 78925 h 1056"/>
                <a:gd name="T120" fmla="*/ 27221 w 841"/>
                <a:gd name="T121" fmla="*/ 76032 h 1056"/>
                <a:gd name="T122" fmla="*/ 33860 w 841"/>
                <a:gd name="T123" fmla="*/ 70888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1"/>
                <a:gd name="T187" fmla="*/ 0 h 1056"/>
                <a:gd name="T188" fmla="*/ 841 w 841"/>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1" h="1056">
                  <a:moveTo>
                    <a:pt x="186" y="413"/>
                  </a:moveTo>
                  <a:lnTo>
                    <a:pt x="199" y="400"/>
                  </a:lnTo>
                  <a:lnTo>
                    <a:pt x="205" y="395"/>
                  </a:lnTo>
                  <a:lnTo>
                    <a:pt x="226" y="371"/>
                  </a:lnTo>
                  <a:lnTo>
                    <a:pt x="231" y="356"/>
                  </a:lnTo>
                  <a:lnTo>
                    <a:pt x="237" y="342"/>
                  </a:lnTo>
                  <a:lnTo>
                    <a:pt x="243" y="334"/>
                  </a:lnTo>
                  <a:lnTo>
                    <a:pt x="252" y="320"/>
                  </a:lnTo>
                  <a:lnTo>
                    <a:pt x="263" y="311"/>
                  </a:lnTo>
                  <a:lnTo>
                    <a:pt x="267" y="281"/>
                  </a:lnTo>
                  <a:lnTo>
                    <a:pt x="260" y="274"/>
                  </a:lnTo>
                  <a:lnTo>
                    <a:pt x="264" y="243"/>
                  </a:lnTo>
                  <a:lnTo>
                    <a:pt x="265" y="222"/>
                  </a:lnTo>
                  <a:lnTo>
                    <a:pt x="273" y="206"/>
                  </a:lnTo>
                  <a:lnTo>
                    <a:pt x="273" y="186"/>
                  </a:lnTo>
                  <a:lnTo>
                    <a:pt x="273" y="158"/>
                  </a:lnTo>
                  <a:lnTo>
                    <a:pt x="273" y="148"/>
                  </a:lnTo>
                  <a:lnTo>
                    <a:pt x="275" y="139"/>
                  </a:lnTo>
                  <a:lnTo>
                    <a:pt x="282" y="115"/>
                  </a:lnTo>
                  <a:lnTo>
                    <a:pt x="280" y="81"/>
                  </a:lnTo>
                  <a:lnTo>
                    <a:pt x="275" y="76"/>
                  </a:lnTo>
                  <a:lnTo>
                    <a:pt x="276" y="74"/>
                  </a:lnTo>
                  <a:lnTo>
                    <a:pt x="274" y="44"/>
                  </a:lnTo>
                  <a:lnTo>
                    <a:pt x="261" y="22"/>
                  </a:lnTo>
                  <a:lnTo>
                    <a:pt x="267" y="9"/>
                  </a:lnTo>
                  <a:lnTo>
                    <a:pt x="279" y="5"/>
                  </a:lnTo>
                  <a:lnTo>
                    <a:pt x="285" y="0"/>
                  </a:lnTo>
                  <a:lnTo>
                    <a:pt x="285" y="3"/>
                  </a:lnTo>
                  <a:lnTo>
                    <a:pt x="288" y="13"/>
                  </a:lnTo>
                  <a:lnTo>
                    <a:pt x="292" y="47"/>
                  </a:lnTo>
                  <a:lnTo>
                    <a:pt x="292" y="53"/>
                  </a:lnTo>
                  <a:lnTo>
                    <a:pt x="293" y="61"/>
                  </a:lnTo>
                  <a:lnTo>
                    <a:pt x="295" y="70"/>
                  </a:lnTo>
                  <a:lnTo>
                    <a:pt x="301" y="114"/>
                  </a:lnTo>
                  <a:lnTo>
                    <a:pt x="301" y="120"/>
                  </a:lnTo>
                  <a:lnTo>
                    <a:pt x="305" y="141"/>
                  </a:lnTo>
                  <a:lnTo>
                    <a:pt x="306" y="145"/>
                  </a:lnTo>
                  <a:lnTo>
                    <a:pt x="309" y="169"/>
                  </a:lnTo>
                  <a:lnTo>
                    <a:pt x="311" y="182"/>
                  </a:lnTo>
                  <a:lnTo>
                    <a:pt x="312" y="188"/>
                  </a:lnTo>
                  <a:lnTo>
                    <a:pt x="313" y="199"/>
                  </a:lnTo>
                  <a:lnTo>
                    <a:pt x="322" y="261"/>
                  </a:lnTo>
                  <a:lnTo>
                    <a:pt x="322" y="264"/>
                  </a:lnTo>
                  <a:lnTo>
                    <a:pt x="323" y="270"/>
                  </a:lnTo>
                  <a:lnTo>
                    <a:pt x="327" y="268"/>
                  </a:lnTo>
                  <a:lnTo>
                    <a:pt x="340" y="266"/>
                  </a:lnTo>
                  <a:lnTo>
                    <a:pt x="346" y="264"/>
                  </a:lnTo>
                  <a:lnTo>
                    <a:pt x="348" y="264"/>
                  </a:lnTo>
                  <a:lnTo>
                    <a:pt x="431" y="246"/>
                  </a:lnTo>
                  <a:lnTo>
                    <a:pt x="439" y="244"/>
                  </a:lnTo>
                  <a:lnTo>
                    <a:pt x="449" y="241"/>
                  </a:lnTo>
                  <a:lnTo>
                    <a:pt x="458" y="240"/>
                  </a:lnTo>
                  <a:lnTo>
                    <a:pt x="490" y="233"/>
                  </a:lnTo>
                  <a:lnTo>
                    <a:pt x="496" y="232"/>
                  </a:lnTo>
                  <a:lnTo>
                    <a:pt x="509" y="229"/>
                  </a:lnTo>
                  <a:lnTo>
                    <a:pt x="516" y="284"/>
                  </a:lnTo>
                  <a:lnTo>
                    <a:pt x="530" y="380"/>
                  </a:lnTo>
                  <a:lnTo>
                    <a:pt x="532" y="380"/>
                  </a:lnTo>
                  <a:lnTo>
                    <a:pt x="546" y="355"/>
                  </a:lnTo>
                  <a:lnTo>
                    <a:pt x="563" y="335"/>
                  </a:lnTo>
                  <a:lnTo>
                    <a:pt x="565" y="327"/>
                  </a:lnTo>
                  <a:lnTo>
                    <a:pt x="572" y="318"/>
                  </a:lnTo>
                  <a:lnTo>
                    <a:pt x="593" y="281"/>
                  </a:lnTo>
                  <a:lnTo>
                    <a:pt x="605" y="285"/>
                  </a:lnTo>
                  <a:lnTo>
                    <a:pt x="634" y="227"/>
                  </a:lnTo>
                  <a:lnTo>
                    <a:pt x="664" y="249"/>
                  </a:lnTo>
                  <a:lnTo>
                    <a:pt x="669" y="246"/>
                  </a:lnTo>
                  <a:lnTo>
                    <a:pt x="692" y="246"/>
                  </a:lnTo>
                  <a:lnTo>
                    <a:pt x="698" y="246"/>
                  </a:lnTo>
                  <a:lnTo>
                    <a:pt x="711" y="215"/>
                  </a:lnTo>
                  <a:lnTo>
                    <a:pt x="709" y="209"/>
                  </a:lnTo>
                  <a:lnTo>
                    <a:pt x="716" y="205"/>
                  </a:lnTo>
                  <a:lnTo>
                    <a:pt x="730" y="205"/>
                  </a:lnTo>
                  <a:lnTo>
                    <a:pt x="752" y="181"/>
                  </a:lnTo>
                  <a:lnTo>
                    <a:pt x="772" y="196"/>
                  </a:lnTo>
                  <a:lnTo>
                    <a:pt x="777" y="200"/>
                  </a:lnTo>
                  <a:lnTo>
                    <a:pt x="799" y="190"/>
                  </a:lnTo>
                  <a:lnTo>
                    <a:pt x="814" y="224"/>
                  </a:lnTo>
                  <a:lnTo>
                    <a:pt x="831" y="244"/>
                  </a:lnTo>
                  <a:lnTo>
                    <a:pt x="835" y="268"/>
                  </a:lnTo>
                  <a:lnTo>
                    <a:pt x="841" y="270"/>
                  </a:lnTo>
                  <a:lnTo>
                    <a:pt x="838" y="278"/>
                  </a:lnTo>
                  <a:lnTo>
                    <a:pt x="835" y="293"/>
                  </a:lnTo>
                  <a:lnTo>
                    <a:pt x="831" y="331"/>
                  </a:lnTo>
                  <a:lnTo>
                    <a:pt x="794" y="305"/>
                  </a:lnTo>
                  <a:lnTo>
                    <a:pt x="792" y="304"/>
                  </a:lnTo>
                  <a:lnTo>
                    <a:pt x="787" y="301"/>
                  </a:lnTo>
                  <a:lnTo>
                    <a:pt x="768" y="287"/>
                  </a:lnTo>
                  <a:lnTo>
                    <a:pt x="761" y="283"/>
                  </a:lnTo>
                  <a:lnTo>
                    <a:pt x="746" y="273"/>
                  </a:lnTo>
                  <a:lnTo>
                    <a:pt x="739" y="267"/>
                  </a:lnTo>
                  <a:lnTo>
                    <a:pt x="733" y="264"/>
                  </a:lnTo>
                  <a:lnTo>
                    <a:pt x="722" y="256"/>
                  </a:lnTo>
                  <a:lnTo>
                    <a:pt x="724" y="304"/>
                  </a:lnTo>
                  <a:lnTo>
                    <a:pt x="720" y="359"/>
                  </a:lnTo>
                  <a:lnTo>
                    <a:pt x="711" y="373"/>
                  </a:lnTo>
                  <a:lnTo>
                    <a:pt x="706" y="383"/>
                  </a:lnTo>
                  <a:lnTo>
                    <a:pt x="703" y="402"/>
                  </a:lnTo>
                  <a:lnTo>
                    <a:pt x="675" y="434"/>
                  </a:lnTo>
                  <a:lnTo>
                    <a:pt x="660" y="484"/>
                  </a:lnTo>
                  <a:lnTo>
                    <a:pt x="634" y="464"/>
                  </a:lnTo>
                  <a:lnTo>
                    <a:pt x="634" y="467"/>
                  </a:lnTo>
                  <a:lnTo>
                    <a:pt x="626" y="493"/>
                  </a:lnTo>
                  <a:lnTo>
                    <a:pt x="610" y="572"/>
                  </a:lnTo>
                  <a:lnTo>
                    <a:pt x="611" y="576"/>
                  </a:lnTo>
                  <a:lnTo>
                    <a:pt x="609" y="583"/>
                  </a:lnTo>
                  <a:lnTo>
                    <a:pt x="605" y="590"/>
                  </a:lnTo>
                  <a:lnTo>
                    <a:pt x="596" y="606"/>
                  </a:lnTo>
                  <a:lnTo>
                    <a:pt x="564" y="599"/>
                  </a:lnTo>
                  <a:lnTo>
                    <a:pt x="543" y="572"/>
                  </a:lnTo>
                  <a:lnTo>
                    <a:pt x="528" y="568"/>
                  </a:lnTo>
                  <a:lnTo>
                    <a:pt x="522" y="634"/>
                  </a:lnTo>
                  <a:lnTo>
                    <a:pt x="519" y="640"/>
                  </a:lnTo>
                  <a:lnTo>
                    <a:pt x="515" y="668"/>
                  </a:lnTo>
                  <a:lnTo>
                    <a:pt x="503" y="688"/>
                  </a:lnTo>
                  <a:lnTo>
                    <a:pt x="495" y="717"/>
                  </a:lnTo>
                  <a:lnTo>
                    <a:pt x="493" y="735"/>
                  </a:lnTo>
                  <a:lnTo>
                    <a:pt x="489" y="755"/>
                  </a:lnTo>
                  <a:lnTo>
                    <a:pt x="489" y="756"/>
                  </a:lnTo>
                  <a:lnTo>
                    <a:pt x="481" y="772"/>
                  </a:lnTo>
                  <a:lnTo>
                    <a:pt x="465" y="799"/>
                  </a:lnTo>
                  <a:lnTo>
                    <a:pt x="456" y="830"/>
                  </a:lnTo>
                  <a:lnTo>
                    <a:pt x="445" y="860"/>
                  </a:lnTo>
                  <a:lnTo>
                    <a:pt x="452" y="867"/>
                  </a:lnTo>
                  <a:lnTo>
                    <a:pt x="458" y="871"/>
                  </a:lnTo>
                  <a:lnTo>
                    <a:pt x="464" y="874"/>
                  </a:lnTo>
                  <a:lnTo>
                    <a:pt x="460" y="883"/>
                  </a:lnTo>
                  <a:lnTo>
                    <a:pt x="452" y="915"/>
                  </a:lnTo>
                  <a:lnTo>
                    <a:pt x="426" y="944"/>
                  </a:lnTo>
                  <a:lnTo>
                    <a:pt x="420" y="932"/>
                  </a:lnTo>
                  <a:lnTo>
                    <a:pt x="373" y="971"/>
                  </a:lnTo>
                  <a:lnTo>
                    <a:pt x="355" y="958"/>
                  </a:lnTo>
                  <a:lnTo>
                    <a:pt x="353" y="972"/>
                  </a:lnTo>
                  <a:lnTo>
                    <a:pt x="361" y="982"/>
                  </a:lnTo>
                  <a:lnTo>
                    <a:pt x="338" y="1003"/>
                  </a:lnTo>
                  <a:lnTo>
                    <a:pt x="338" y="1000"/>
                  </a:lnTo>
                  <a:lnTo>
                    <a:pt x="313" y="1013"/>
                  </a:lnTo>
                  <a:lnTo>
                    <a:pt x="296" y="1029"/>
                  </a:lnTo>
                  <a:lnTo>
                    <a:pt x="291" y="1026"/>
                  </a:lnTo>
                  <a:lnTo>
                    <a:pt x="275" y="1014"/>
                  </a:lnTo>
                  <a:lnTo>
                    <a:pt x="266" y="1005"/>
                  </a:lnTo>
                  <a:lnTo>
                    <a:pt x="253" y="1027"/>
                  </a:lnTo>
                  <a:lnTo>
                    <a:pt x="213" y="1056"/>
                  </a:lnTo>
                  <a:lnTo>
                    <a:pt x="201" y="1047"/>
                  </a:lnTo>
                  <a:lnTo>
                    <a:pt x="160" y="1014"/>
                  </a:lnTo>
                  <a:lnTo>
                    <a:pt x="151" y="978"/>
                  </a:lnTo>
                  <a:lnTo>
                    <a:pt x="155" y="973"/>
                  </a:lnTo>
                  <a:lnTo>
                    <a:pt x="147" y="968"/>
                  </a:lnTo>
                  <a:lnTo>
                    <a:pt x="117" y="969"/>
                  </a:lnTo>
                  <a:lnTo>
                    <a:pt x="116" y="961"/>
                  </a:lnTo>
                  <a:lnTo>
                    <a:pt x="72" y="921"/>
                  </a:lnTo>
                  <a:lnTo>
                    <a:pt x="73" y="918"/>
                  </a:lnTo>
                  <a:lnTo>
                    <a:pt x="63" y="904"/>
                  </a:lnTo>
                  <a:lnTo>
                    <a:pt x="52" y="890"/>
                  </a:lnTo>
                  <a:lnTo>
                    <a:pt x="51" y="884"/>
                  </a:lnTo>
                  <a:lnTo>
                    <a:pt x="34" y="871"/>
                  </a:lnTo>
                  <a:lnTo>
                    <a:pt x="34" y="866"/>
                  </a:lnTo>
                  <a:lnTo>
                    <a:pt x="34" y="850"/>
                  </a:lnTo>
                  <a:lnTo>
                    <a:pt x="4" y="814"/>
                  </a:lnTo>
                  <a:lnTo>
                    <a:pt x="4" y="780"/>
                  </a:lnTo>
                  <a:lnTo>
                    <a:pt x="8" y="779"/>
                  </a:lnTo>
                  <a:lnTo>
                    <a:pt x="1" y="742"/>
                  </a:lnTo>
                  <a:lnTo>
                    <a:pt x="0" y="728"/>
                  </a:lnTo>
                  <a:lnTo>
                    <a:pt x="17" y="728"/>
                  </a:lnTo>
                  <a:lnTo>
                    <a:pt x="39" y="717"/>
                  </a:lnTo>
                  <a:lnTo>
                    <a:pt x="49" y="695"/>
                  </a:lnTo>
                  <a:lnTo>
                    <a:pt x="49" y="670"/>
                  </a:lnTo>
                  <a:lnTo>
                    <a:pt x="55" y="664"/>
                  </a:lnTo>
                  <a:lnTo>
                    <a:pt x="56" y="664"/>
                  </a:lnTo>
                  <a:lnTo>
                    <a:pt x="61" y="666"/>
                  </a:lnTo>
                  <a:lnTo>
                    <a:pt x="68" y="654"/>
                  </a:lnTo>
                  <a:lnTo>
                    <a:pt x="60" y="617"/>
                  </a:lnTo>
                  <a:lnTo>
                    <a:pt x="69" y="552"/>
                  </a:lnTo>
                  <a:lnTo>
                    <a:pt x="77" y="538"/>
                  </a:lnTo>
                  <a:lnTo>
                    <a:pt x="84" y="529"/>
                  </a:lnTo>
                  <a:lnTo>
                    <a:pt x="107" y="569"/>
                  </a:lnTo>
                  <a:lnTo>
                    <a:pt x="113" y="568"/>
                  </a:lnTo>
                  <a:lnTo>
                    <a:pt x="123" y="548"/>
                  </a:lnTo>
                  <a:lnTo>
                    <a:pt x="128" y="500"/>
                  </a:lnTo>
                  <a:lnTo>
                    <a:pt x="127" y="491"/>
                  </a:lnTo>
                  <a:lnTo>
                    <a:pt x="124" y="481"/>
                  </a:lnTo>
                  <a:lnTo>
                    <a:pt x="123" y="476"/>
                  </a:lnTo>
                  <a:lnTo>
                    <a:pt x="123" y="473"/>
                  </a:lnTo>
                  <a:lnTo>
                    <a:pt x="127" y="463"/>
                  </a:lnTo>
                  <a:lnTo>
                    <a:pt x="131" y="453"/>
                  </a:lnTo>
                  <a:lnTo>
                    <a:pt x="153" y="441"/>
                  </a:lnTo>
                  <a:lnTo>
                    <a:pt x="161" y="409"/>
                  </a:lnTo>
                  <a:lnTo>
                    <a:pt x="186" y="413"/>
                  </a:lnTo>
                  <a:close/>
                </a:path>
              </a:pathLst>
            </a:custGeom>
            <a:pattFill prst="lgConfetti">
              <a:fgClr>
                <a:srgbClr val="CC3300"/>
              </a:fgClr>
              <a:bgClr>
                <a:srgbClr val="FFFFFF"/>
              </a:bgClr>
            </a:pattFill>
            <a:ln w="0">
              <a:solidFill>
                <a:schemeClr val="tx1"/>
              </a:solidFill>
              <a:round/>
              <a:headEnd/>
              <a:tailEnd/>
            </a:ln>
          </p:spPr>
          <p:txBody>
            <a:bodyPr/>
            <a:lstStyle/>
            <a:p>
              <a:endParaRPr lang="en-US"/>
            </a:p>
          </p:txBody>
        </p:sp>
        <p:sp>
          <p:nvSpPr>
            <p:cNvPr id="7227" name="Freeform 56"/>
            <p:cNvSpPr>
              <a:spLocks/>
            </p:cNvSpPr>
            <p:nvPr/>
          </p:nvSpPr>
          <p:spPr bwMode="auto">
            <a:xfrm>
              <a:off x="3301" y="2185"/>
              <a:ext cx="237" cy="442"/>
            </a:xfrm>
            <a:custGeom>
              <a:avLst/>
              <a:gdLst>
                <a:gd name="T0" fmla="*/ 119739 w 580"/>
                <a:gd name="T1" fmla="*/ 67559 h 1256"/>
                <a:gd name="T2" fmla="*/ 121997 w 580"/>
                <a:gd name="T3" fmla="*/ 84490 h 1256"/>
                <a:gd name="T4" fmla="*/ 122901 w 580"/>
                <a:gd name="T5" fmla="*/ 93281 h 1256"/>
                <a:gd name="T6" fmla="*/ 124709 w 580"/>
                <a:gd name="T7" fmla="*/ 105490 h 1256"/>
                <a:gd name="T8" fmla="*/ 126290 w 580"/>
                <a:gd name="T9" fmla="*/ 118188 h 1256"/>
                <a:gd name="T10" fmla="*/ 125838 w 580"/>
                <a:gd name="T11" fmla="*/ 129747 h 1256"/>
                <a:gd name="T12" fmla="*/ 127194 w 580"/>
                <a:gd name="T13" fmla="*/ 138049 h 1256"/>
                <a:gd name="T14" fmla="*/ 122675 w 580"/>
                <a:gd name="T15" fmla="*/ 144724 h 1256"/>
                <a:gd name="T16" fmla="*/ 114994 w 580"/>
                <a:gd name="T17" fmla="*/ 149607 h 1256"/>
                <a:gd name="T18" fmla="*/ 107539 w 580"/>
                <a:gd name="T19" fmla="*/ 148468 h 1256"/>
                <a:gd name="T20" fmla="*/ 104376 w 580"/>
                <a:gd name="T21" fmla="*/ 161654 h 1256"/>
                <a:gd name="T22" fmla="*/ 94661 w 580"/>
                <a:gd name="T23" fmla="*/ 172236 h 1256"/>
                <a:gd name="T24" fmla="*/ 89691 w 580"/>
                <a:gd name="T25" fmla="*/ 180050 h 1256"/>
                <a:gd name="T26" fmla="*/ 86528 w 580"/>
                <a:gd name="T27" fmla="*/ 186725 h 1256"/>
                <a:gd name="T28" fmla="*/ 69810 w 580"/>
                <a:gd name="T29" fmla="*/ 178910 h 1256"/>
                <a:gd name="T30" fmla="*/ 66647 w 580"/>
                <a:gd name="T31" fmla="*/ 183957 h 1256"/>
                <a:gd name="T32" fmla="*/ 60321 w 580"/>
                <a:gd name="T33" fmla="*/ 197143 h 1256"/>
                <a:gd name="T34" fmla="*/ 50380 w 580"/>
                <a:gd name="T35" fmla="*/ 191608 h 1256"/>
                <a:gd name="T36" fmla="*/ 34340 w 580"/>
                <a:gd name="T37" fmla="*/ 197794 h 1256"/>
                <a:gd name="T38" fmla="*/ 26659 w 580"/>
                <a:gd name="T39" fmla="*/ 195515 h 1256"/>
                <a:gd name="T40" fmla="*/ 14233 w 580"/>
                <a:gd name="T41" fmla="*/ 198934 h 1256"/>
                <a:gd name="T42" fmla="*/ 4519 w 580"/>
                <a:gd name="T43" fmla="*/ 204469 h 1256"/>
                <a:gd name="T44" fmla="*/ 3163 w 580"/>
                <a:gd name="T45" fmla="*/ 192259 h 1256"/>
                <a:gd name="T46" fmla="*/ 2485 w 580"/>
                <a:gd name="T47" fmla="*/ 182329 h 1256"/>
                <a:gd name="T48" fmla="*/ 11070 w 580"/>
                <a:gd name="T49" fmla="*/ 171096 h 1256"/>
                <a:gd name="T50" fmla="*/ 19881 w 580"/>
                <a:gd name="T51" fmla="*/ 157259 h 1256"/>
                <a:gd name="T52" fmla="*/ 18074 w 580"/>
                <a:gd name="T53" fmla="*/ 149282 h 1256"/>
                <a:gd name="T54" fmla="*/ 14007 w 580"/>
                <a:gd name="T55" fmla="*/ 132514 h 1256"/>
                <a:gd name="T56" fmla="*/ 15363 w 580"/>
                <a:gd name="T57" fmla="*/ 127793 h 1256"/>
                <a:gd name="T58" fmla="*/ 13329 w 580"/>
                <a:gd name="T59" fmla="*/ 111025 h 1256"/>
                <a:gd name="T60" fmla="*/ 10844 w 580"/>
                <a:gd name="T61" fmla="*/ 90188 h 1256"/>
                <a:gd name="T62" fmla="*/ 9037 w 580"/>
                <a:gd name="T63" fmla="*/ 73094 h 1256"/>
                <a:gd name="T64" fmla="*/ 7907 w 580"/>
                <a:gd name="T65" fmla="*/ 60722 h 1256"/>
                <a:gd name="T66" fmla="*/ 5648 w 580"/>
                <a:gd name="T67" fmla="*/ 43791 h 1256"/>
                <a:gd name="T68" fmla="*/ 4744 w 580"/>
                <a:gd name="T69" fmla="*/ 34512 h 1256"/>
                <a:gd name="T70" fmla="*/ 3615 w 580"/>
                <a:gd name="T71" fmla="*/ 25396 h 1256"/>
                <a:gd name="T72" fmla="*/ 2711 w 580"/>
                <a:gd name="T73" fmla="*/ 13837 h 1256"/>
                <a:gd name="T74" fmla="*/ 17170 w 580"/>
                <a:gd name="T75" fmla="*/ 15954 h 1256"/>
                <a:gd name="T76" fmla="*/ 29822 w 580"/>
                <a:gd name="T77" fmla="*/ 8465 h 1256"/>
                <a:gd name="T78" fmla="*/ 47669 w 580"/>
                <a:gd name="T79" fmla="*/ 6837 h 1256"/>
                <a:gd name="T80" fmla="*/ 62580 w 580"/>
                <a:gd name="T81" fmla="*/ 5209 h 1256"/>
                <a:gd name="T82" fmla="*/ 82235 w 580"/>
                <a:gd name="T83" fmla="*/ 3256 h 1256"/>
                <a:gd name="T84" fmla="*/ 93080 w 580"/>
                <a:gd name="T85" fmla="*/ 1791 h 1256"/>
                <a:gd name="T86" fmla="*/ 109120 w 580"/>
                <a:gd name="T87" fmla="*/ 0 h 1256"/>
                <a:gd name="T88" fmla="*/ 112057 w 580"/>
                <a:gd name="T89" fmla="*/ 16116 h 1256"/>
                <a:gd name="T90" fmla="*/ 113413 w 580"/>
                <a:gd name="T91" fmla="*/ 24419 h 1256"/>
                <a:gd name="T92" fmla="*/ 115672 w 580"/>
                <a:gd name="T93" fmla="*/ 40210 h 1256"/>
                <a:gd name="T94" fmla="*/ 117931 w 580"/>
                <a:gd name="T95" fmla="*/ 54373 h 12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0"/>
                <a:gd name="T145" fmla="*/ 0 h 1256"/>
                <a:gd name="T146" fmla="*/ 580 w 580"/>
                <a:gd name="T147" fmla="*/ 1256 h 12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0" h="1256">
                  <a:moveTo>
                    <a:pt x="523" y="350"/>
                  </a:moveTo>
                  <a:lnTo>
                    <a:pt x="525" y="373"/>
                  </a:lnTo>
                  <a:lnTo>
                    <a:pt x="527" y="398"/>
                  </a:lnTo>
                  <a:lnTo>
                    <a:pt x="530" y="415"/>
                  </a:lnTo>
                  <a:lnTo>
                    <a:pt x="531" y="428"/>
                  </a:lnTo>
                  <a:lnTo>
                    <a:pt x="533" y="447"/>
                  </a:lnTo>
                  <a:lnTo>
                    <a:pt x="536" y="483"/>
                  </a:lnTo>
                  <a:lnTo>
                    <a:pt x="540" y="519"/>
                  </a:lnTo>
                  <a:lnTo>
                    <a:pt x="540" y="520"/>
                  </a:lnTo>
                  <a:lnTo>
                    <a:pt x="542" y="544"/>
                  </a:lnTo>
                  <a:lnTo>
                    <a:pt x="543" y="557"/>
                  </a:lnTo>
                  <a:lnTo>
                    <a:pt x="544" y="573"/>
                  </a:lnTo>
                  <a:lnTo>
                    <a:pt x="548" y="601"/>
                  </a:lnTo>
                  <a:lnTo>
                    <a:pt x="551" y="637"/>
                  </a:lnTo>
                  <a:lnTo>
                    <a:pt x="551" y="641"/>
                  </a:lnTo>
                  <a:lnTo>
                    <a:pt x="552" y="648"/>
                  </a:lnTo>
                  <a:lnTo>
                    <a:pt x="554" y="662"/>
                  </a:lnTo>
                  <a:lnTo>
                    <a:pt x="555" y="668"/>
                  </a:lnTo>
                  <a:lnTo>
                    <a:pt x="555" y="679"/>
                  </a:lnTo>
                  <a:lnTo>
                    <a:pt x="559" y="726"/>
                  </a:lnTo>
                  <a:lnTo>
                    <a:pt x="564" y="764"/>
                  </a:lnTo>
                  <a:lnTo>
                    <a:pt x="565" y="780"/>
                  </a:lnTo>
                  <a:lnTo>
                    <a:pt x="566" y="785"/>
                  </a:lnTo>
                  <a:lnTo>
                    <a:pt x="557" y="797"/>
                  </a:lnTo>
                  <a:lnTo>
                    <a:pt x="558" y="810"/>
                  </a:lnTo>
                  <a:lnTo>
                    <a:pt x="564" y="817"/>
                  </a:lnTo>
                  <a:lnTo>
                    <a:pt x="562" y="841"/>
                  </a:lnTo>
                  <a:lnTo>
                    <a:pt x="563" y="848"/>
                  </a:lnTo>
                  <a:lnTo>
                    <a:pt x="580" y="852"/>
                  </a:lnTo>
                  <a:lnTo>
                    <a:pt x="578" y="858"/>
                  </a:lnTo>
                  <a:lnTo>
                    <a:pt x="565" y="881"/>
                  </a:lnTo>
                  <a:lnTo>
                    <a:pt x="543" y="889"/>
                  </a:lnTo>
                  <a:lnTo>
                    <a:pt x="540" y="893"/>
                  </a:lnTo>
                  <a:lnTo>
                    <a:pt x="534" y="899"/>
                  </a:lnTo>
                  <a:lnTo>
                    <a:pt x="523" y="912"/>
                  </a:lnTo>
                  <a:lnTo>
                    <a:pt x="509" y="919"/>
                  </a:lnTo>
                  <a:lnTo>
                    <a:pt x="499" y="907"/>
                  </a:lnTo>
                  <a:lnTo>
                    <a:pt x="498" y="907"/>
                  </a:lnTo>
                  <a:lnTo>
                    <a:pt x="484" y="910"/>
                  </a:lnTo>
                  <a:lnTo>
                    <a:pt x="476" y="912"/>
                  </a:lnTo>
                  <a:lnTo>
                    <a:pt x="468" y="946"/>
                  </a:lnTo>
                  <a:lnTo>
                    <a:pt x="471" y="957"/>
                  </a:lnTo>
                  <a:lnTo>
                    <a:pt x="472" y="976"/>
                  </a:lnTo>
                  <a:lnTo>
                    <a:pt x="462" y="993"/>
                  </a:lnTo>
                  <a:lnTo>
                    <a:pt x="440" y="1014"/>
                  </a:lnTo>
                  <a:lnTo>
                    <a:pt x="439" y="1024"/>
                  </a:lnTo>
                  <a:lnTo>
                    <a:pt x="421" y="1061"/>
                  </a:lnTo>
                  <a:lnTo>
                    <a:pt x="419" y="1058"/>
                  </a:lnTo>
                  <a:lnTo>
                    <a:pt x="413" y="1055"/>
                  </a:lnTo>
                  <a:lnTo>
                    <a:pt x="406" y="1068"/>
                  </a:lnTo>
                  <a:lnTo>
                    <a:pt x="397" y="1090"/>
                  </a:lnTo>
                  <a:lnTo>
                    <a:pt x="397" y="1106"/>
                  </a:lnTo>
                  <a:lnTo>
                    <a:pt x="397" y="1107"/>
                  </a:lnTo>
                  <a:lnTo>
                    <a:pt x="392" y="1144"/>
                  </a:lnTo>
                  <a:lnTo>
                    <a:pt x="384" y="1147"/>
                  </a:lnTo>
                  <a:lnTo>
                    <a:pt x="383" y="1147"/>
                  </a:lnTo>
                  <a:lnTo>
                    <a:pt x="336" y="1140"/>
                  </a:lnTo>
                  <a:lnTo>
                    <a:pt x="330" y="1117"/>
                  </a:lnTo>
                  <a:lnTo>
                    <a:pt x="318" y="1102"/>
                  </a:lnTo>
                  <a:lnTo>
                    <a:pt x="309" y="1099"/>
                  </a:lnTo>
                  <a:lnTo>
                    <a:pt x="310" y="1117"/>
                  </a:lnTo>
                  <a:lnTo>
                    <a:pt x="295" y="1123"/>
                  </a:lnTo>
                  <a:lnTo>
                    <a:pt x="294" y="1126"/>
                  </a:lnTo>
                  <a:lnTo>
                    <a:pt x="295" y="1130"/>
                  </a:lnTo>
                  <a:lnTo>
                    <a:pt x="292" y="1146"/>
                  </a:lnTo>
                  <a:lnTo>
                    <a:pt x="287" y="1147"/>
                  </a:lnTo>
                  <a:lnTo>
                    <a:pt x="276" y="1200"/>
                  </a:lnTo>
                  <a:lnTo>
                    <a:pt x="267" y="1211"/>
                  </a:lnTo>
                  <a:lnTo>
                    <a:pt x="266" y="1201"/>
                  </a:lnTo>
                  <a:lnTo>
                    <a:pt x="247" y="1193"/>
                  </a:lnTo>
                  <a:lnTo>
                    <a:pt x="234" y="1168"/>
                  </a:lnTo>
                  <a:lnTo>
                    <a:pt x="223" y="1177"/>
                  </a:lnTo>
                  <a:lnTo>
                    <a:pt x="205" y="1193"/>
                  </a:lnTo>
                  <a:lnTo>
                    <a:pt x="202" y="1195"/>
                  </a:lnTo>
                  <a:lnTo>
                    <a:pt x="182" y="1239"/>
                  </a:lnTo>
                  <a:lnTo>
                    <a:pt x="152" y="1215"/>
                  </a:lnTo>
                  <a:lnTo>
                    <a:pt x="145" y="1211"/>
                  </a:lnTo>
                  <a:lnTo>
                    <a:pt x="129" y="1201"/>
                  </a:lnTo>
                  <a:lnTo>
                    <a:pt x="127" y="1200"/>
                  </a:lnTo>
                  <a:lnTo>
                    <a:pt x="118" y="1201"/>
                  </a:lnTo>
                  <a:lnTo>
                    <a:pt x="86" y="1210"/>
                  </a:lnTo>
                  <a:lnTo>
                    <a:pt x="88" y="1239"/>
                  </a:lnTo>
                  <a:lnTo>
                    <a:pt x="72" y="1219"/>
                  </a:lnTo>
                  <a:lnTo>
                    <a:pt x="63" y="1222"/>
                  </a:lnTo>
                  <a:lnTo>
                    <a:pt x="39" y="1217"/>
                  </a:lnTo>
                  <a:lnTo>
                    <a:pt x="30" y="1224"/>
                  </a:lnTo>
                  <a:lnTo>
                    <a:pt x="29" y="1234"/>
                  </a:lnTo>
                  <a:lnTo>
                    <a:pt x="20" y="1256"/>
                  </a:lnTo>
                  <a:lnTo>
                    <a:pt x="14" y="1256"/>
                  </a:lnTo>
                  <a:lnTo>
                    <a:pt x="4" y="1235"/>
                  </a:lnTo>
                  <a:lnTo>
                    <a:pt x="0" y="1231"/>
                  </a:lnTo>
                  <a:lnTo>
                    <a:pt x="14" y="1181"/>
                  </a:lnTo>
                  <a:lnTo>
                    <a:pt x="16" y="1159"/>
                  </a:lnTo>
                  <a:lnTo>
                    <a:pt x="13" y="1127"/>
                  </a:lnTo>
                  <a:lnTo>
                    <a:pt x="12" y="1122"/>
                  </a:lnTo>
                  <a:lnTo>
                    <a:pt x="11" y="1120"/>
                  </a:lnTo>
                  <a:lnTo>
                    <a:pt x="16" y="1122"/>
                  </a:lnTo>
                  <a:lnTo>
                    <a:pt x="46" y="1082"/>
                  </a:lnTo>
                  <a:lnTo>
                    <a:pt x="52" y="1068"/>
                  </a:lnTo>
                  <a:lnTo>
                    <a:pt x="49" y="1051"/>
                  </a:lnTo>
                  <a:lnTo>
                    <a:pt x="62" y="1041"/>
                  </a:lnTo>
                  <a:lnTo>
                    <a:pt x="65" y="1020"/>
                  </a:lnTo>
                  <a:lnTo>
                    <a:pt x="70" y="1014"/>
                  </a:lnTo>
                  <a:lnTo>
                    <a:pt x="88" y="966"/>
                  </a:lnTo>
                  <a:lnTo>
                    <a:pt x="80" y="932"/>
                  </a:lnTo>
                  <a:lnTo>
                    <a:pt x="77" y="926"/>
                  </a:lnTo>
                  <a:lnTo>
                    <a:pt x="77" y="922"/>
                  </a:lnTo>
                  <a:lnTo>
                    <a:pt x="80" y="917"/>
                  </a:lnTo>
                  <a:lnTo>
                    <a:pt x="68" y="890"/>
                  </a:lnTo>
                  <a:lnTo>
                    <a:pt x="56" y="859"/>
                  </a:lnTo>
                  <a:lnTo>
                    <a:pt x="55" y="844"/>
                  </a:lnTo>
                  <a:lnTo>
                    <a:pt x="62" y="814"/>
                  </a:lnTo>
                  <a:lnTo>
                    <a:pt x="59" y="815"/>
                  </a:lnTo>
                  <a:lnTo>
                    <a:pt x="56" y="812"/>
                  </a:lnTo>
                  <a:lnTo>
                    <a:pt x="68" y="784"/>
                  </a:lnTo>
                  <a:lnTo>
                    <a:pt x="68" y="785"/>
                  </a:lnTo>
                  <a:lnTo>
                    <a:pt x="64" y="746"/>
                  </a:lnTo>
                  <a:lnTo>
                    <a:pt x="64" y="740"/>
                  </a:lnTo>
                  <a:lnTo>
                    <a:pt x="61" y="707"/>
                  </a:lnTo>
                  <a:lnTo>
                    <a:pt x="59" y="682"/>
                  </a:lnTo>
                  <a:lnTo>
                    <a:pt x="56" y="648"/>
                  </a:lnTo>
                  <a:lnTo>
                    <a:pt x="54" y="627"/>
                  </a:lnTo>
                  <a:lnTo>
                    <a:pt x="49" y="573"/>
                  </a:lnTo>
                  <a:lnTo>
                    <a:pt x="48" y="554"/>
                  </a:lnTo>
                  <a:lnTo>
                    <a:pt x="48" y="547"/>
                  </a:lnTo>
                  <a:lnTo>
                    <a:pt x="44" y="498"/>
                  </a:lnTo>
                  <a:lnTo>
                    <a:pt x="43" y="472"/>
                  </a:lnTo>
                  <a:lnTo>
                    <a:pt x="40" y="449"/>
                  </a:lnTo>
                  <a:lnTo>
                    <a:pt x="40" y="445"/>
                  </a:lnTo>
                  <a:lnTo>
                    <a:pt x="38" y="422"/>
                  </a:lnTo>
                  <a:lnTo>
                    <a:pt x="37" y="405"/>
                  </a:lnTo>
                  <a:lnTo>
                    <a:pt x="35" y="373"/>
                  </a:lnTo>
                  <a:lnTo>
                    <a:pt x="29" y="310"/>
                  </a:lnTo>
                  <a:lnTo>
                    <a:pt x="28" y="295"/>
                  </a:lnTo>
                  <a:lnTo>
                    <a:pt x="28" y="292"/>
                  </a:lnTo>
                  <a:lnTo>
                    <a:pt x="25" y="269"/>
                  </a:lnTo>
                  <a:lnTo>
                    <a:pt x="24" y="258"/>
                  </a:lnTo>
                  <a:lnTo>
                    <a:pt x="23" y="245"/>
                  </a:lnTo>
                  <a:lnTo>
                    <a:pt x="21" y="221"/>
                  </a:lnTo>
                  <a:lnTo>
                    <a:pt x="21" y="212"/>
                  </a:lnTo>
                  <a:lnTo>
                    <a:pt x="20" y="205"/>
                  </a:lnTo>
                  <a:lnTo>
                    <a:pt x="20" y="195"/>
                  </a:lnTo>
                  <a:lnTo>
                    <a:pt x="19" y="183"/>
                  </a:lnTo>
                  <a:lnTo>
                    <a:pt x="16" y="156"/>
                  </a:lnTo>
                  <a:lnTo>
                    <a:pt x="15" y="137"/>
                  </a:lnTo>
                  <a:lnTo>
                    <a:pt x="14" y="129"/>
                  </a:lnTo>
                  <a:lnTo>
                    <a:pt x="11" y="83"/>
                  </a:lnTo>
                  <a:lnTo>
                    <a:pt x="12" y="85"/>
                  </a:lnTo>
                  <a:lnTo>
                    <a:pt x="39" y="103"/>
                  </a:lnTo>
                  <a:lnTo>
                    <a:pt x="65" y="102"/>
                  </a:lnTo>
                  <a:lnTo>
                    <a:pt x="72" y="99"/>
                  </a:lnTo>
                  <a:lnTo>
                    <a:pt x="76" y="98"/>
                  </a:lnTo>
                  <a:lnTo>
                    <a:pt x="115" y="71"/>
                  </a:lnTo>
                  <a:lnTo>
                    <a:pt x="121" y="62"/>
                  </a:lnTo>
                  <a:lnTo>
                    <a:pt x="123" y="62"/>
                  </a:lnTo>
                  <a:lnTo>
                    <a:pt x="132" y="52"/>
                  </a:lnTo>
                  <a:lnTo>
                    <a:pt x="145" y="51"/>
                  </a:lnTo>
                  <a:lnTo>
                    <a:pt x="167" y="48"/>
                  </a:lnTo>
                  <a:lnTo>
                    <a:pt x="184" y="45"/>
                  </a:lnTo>
                  <a:lnTo>
                    <a:pt x="211" y="42"/>
                  </a:lnTo>
                  <a:lnTo>
                    <a:pt x="232" y="38"/>
                  </a:lnTo>
                  <a:lnTo>
                    <a:pt x="237" y="38"/>
                  </a:lnTo>
                  <a:lnTo>
                    <a:pt x="266" y="34"/>
                  </a:lnTo>
                  <a:lnTo>
                    <a:pt x="277" y="32"/>
                  </a:lnTo>
                  <a:lnTo>
                    <a:pt x="319" y="27"/>
                  </a:lnTo>
                  <a:lnTo>
                    <a:pt x="320" y="27"/>
                  </a:lnTo>
                  <a:lnTo>
                    <a:pt x="336" y="24"/>
                  </a:lnTo>
                  <a:lnTo>
                    <a:pt x="364" y="20"/>
                  </a:lnTo>
                  <a:lnTo>
                    <a:pt x="386" y="15"/>
                  </a:lnTo>
                  <a:lnTo>
                    <a:pt x="400" y="14"/>
                  </a:lnTo>
                  <a:lnTo>
                    <a:pt x="407" y="13"/>
                  </a:lnTo>
                  <a:lnTo>
                    <a:pt x="412" y="11"/>
                  </a:lnTo>
                  <a:lnTo>
                    <a:pt x="418" y="11"/>
                  </a:lnTo>
                  <a:lnTo>
                    <a:pt x="430" y="8"/>
                  </a:lnTo>
                  <a:lnTo>
                    <a:pt x="452" y="5"/>
                  </a:lnTo>
                  <a:lnTo>
                    <a:pt x="483" y="0"/>
                  </a:lnTo>
                  <a:lnTo>
                    <a:pt x="485" y="0"/>
                  </a:lnTo>
                  <a:lnTo>
                    <a:pt x="487" y="18"/>
                  </a:lnTo>
                  <a:lnTo>
                    <a:pt x="493" y="68"/>
                  </a:lnTo>
                  <a:lnTo>
                    <a:pt x="496" y="99"/>
                  </a:lnTo>
                  <a:lnTo>
                    <a:pt x="498" y="113"/>
                  </a:lnTo>
                  <a:lnTo>
                    <a:pt x="499" y="117"/>
                  </a:lnTo>
                  <a:lnTo>
                    <a:pt x="501" y="144"/>
                  </a:lnTo>
                  <a:lnTo>
                    <a:pt x="502" y="150"/>
                  </a:lnTo>
                  <a:lnTo>
                    <a:pt x="506" y="187"/>
                  </a:lnTo>
                  <a:lnTo>
                    <a:pt x="510" y="224"/>
                  </a:lnTo>
                  <a:lnTo>
                    <a:pt x="510" y="228"/>
                  </a:lnTo>
                  <a:lnTo>
                    <a:pt x="512" y="247"/>
                  </a:lnTo>
                  <a:lnTo>
                    <a:pt x="514" y="261"/>
                  </a:lnTo>
                  <a:lnTo>
                    <a:pt x="518" y="298"/>
                  </a:lnTo>
                  <a:lnTo>
                    <a:pt x="518" y="305"/>
                  </a:lnTo>
                  <a:lnTo>
                    <a:pt x="522" y="334"/>
                  </a:lnTo>
                  <a:lnTo>
                    <a:pt x="523" y="350"/>
                  </a:lnTo>
                  <a:close/>
                </a:path>
              </a:pathLst>
            </a:custGeom>
            <a:solidFill>
              <a:srgbClr val="FFFFFF"/>
            </a:solidFill>
            <a:ln w="0">
              <a:solidFill>
                <a:schemeClr val="tx1"/>
              </a:solidFill>
              <a:round/>
              <a:headEnd/>
              <a:tailEnd/>
            </a:ln>
          </p:spPr>
          <p:txBody>
            <a:bodyPr/>
            <a:lstStyle/>
            <a:p>
              <a:endParaRPr lang="en-US"/>
            </a:p>
          </p:txBody>
        </p:sp>
        <p:sp>
          <p:nvSpPr>
            <p:cNvPr id="7228" name="Freeform 57"/>
            <p:cNvSpPr>
              <a:spLocks/>
            </p:cNvSpPr>
            <p:nvPr/>
          </p:nvSpPr>
          <p:spPr bwMode="auto">
            <a:xfrm>
              <a:off x="3352" y="1771"/>
              <a:ext cx="298" cy="432"/>
            </a:xfrm>
            <a:custGeom>
              <a:avLst/>
              <a:gdLst>
                <a:gd name="T0" fmla="*/ 110927 w 733"/>
                <a:gd name="T1" fmla="*/ 66747 h 1237"/>
                <a:gd name="T2" fmla="*/ 109138 w 733"/>
                <a:gd name="T3" fmla="*/ 76375 h 1237"/>
                <a:gd name="T4" fmla="*/ 99745 w 733"/>
                <a:gd name="T5" fmla="*/ 84557 h 1237"/>
                <a:gd name="T6" fmla="*/ 110032 w 733"/>
                <a:gd name="T7" fmla="*/ 98356 h 1237"/>
                <a:gd name="T8" fmla="*/ 117636 w 733"/>
                <a:gd name="T9" fmla="*/ 90815 h 1237"/>
                <a:gd name="T10" fmla="*/ 119202 w 733"/>
                <a:gd name="T11" fmla="*/ 81830 h 1237"/>
                <a:gd name="T12" fmla="*/ 128595 w 733"/>
                <a:gd name="T13" fmla="*/ 76535 h 1237"/>
                <a:gd name="T14" fmla="*/ 142461 w 733"/>
                <a:gd name="T15" fmla="*/ 74449 h 1237"/>
                <a:gd name="T16" fmla="*/ 155879 w 733"/>
                <a:gd name="T17" fmla="*/ 102688 h 1237"/>
                <a:gd name="T18" fmla="*/ 163930 w 733"/>
                <a:gd name="T19" fmla="*/ 120980 h 1237"/>
                <a:gd name="T20" fmla="*/ 156550 w 733"/>
                <a:gd name="T21" fmla="*/ 138950 h 1237"/>
                <a:gd name="T22" fmla="*/ 151183 w 733"/>
                <a:gd name="T23" fmla="*/ 139592 h 1237"/>
                <a:gd name="T24" fmla="*/ 149394 w 733"/>
                <a:gd name="T25" fmla="*/ 153070 h 1237"/>
                <a:gd name="T26" fmla="*/ 141566 w 733"/>
                <a:gd name="T27" fmla="*/ 169596 h 1237"/>
                <a:gd name="T28" fmla="*/ 133515 w 733"/>
                <a:gd name="T29" fmla="*/ 184839 h 1237"/>
                <a:gd name="T30" fmla="*/ 121438 w 733"/>
                <a:gd name="T31" fmla="*/ 186925 h 1237"/>
                <a:gd name="T32" fmla="*/ 98179 w 733"/>
                <a:gd name="T33" fmla="*/ 190615 h 1237"/>
                <a:gd name="T34" fmla="*/ 83195 w 733"/>
                <a:gd name="T35" fmla="*/ 192862 h 1237"/>
                <a:gd name="T36" fmla="*/ 79841 w 733"/>
                <a:gd name="T37" fmla="*/ 190134 h 1237"/>
                <a:gd name="T38" fmla="*/ 65304 w 733"/>
                <a:gd name="T39" fmla="*/ 191899 h 1237"/>
                <a:gd name="T40" fmla="*/ 61278 w 733"/>
                <a:gd name="T41" fmla="*/ 192380 h 1237"/>
                <a:gd name="T42" fmla="*/ 46965 w 733"/>
                <a:gd name="T43" fmla="*/ 193985 h 1237"/>
                <a:gd name="T44" fmla="*/ 33770 w 733"/>
                <a:gd name="T45" fmla="*/ 195268 h 1237"/>
                <a:gd name="T46" fmla="*/ 23706 w 733"/>
                <a:gd name="T47" fmla="*/ 196231 h 1237"/>
                <a:gd name="T48" fmla="*/ 9169 w 733"/>
                <a:gd name="T49" fmla="*/ 197835 h 1237"/>
                <a:gd name="T50" fmla="*/ 6933 w 733"/>
                <a:gd name="T51" fmla="*/ 193503 h 1237"/>
                <a:gd name="T52" fmla="*/ 19010 w 733"/>
                <a:gd name="T53" fmla="*/ 165104 h 1237"/>
                <a:gd name="T54" fmla="*/ 16997 w 733"/>
                <a:gd name="T55" fmla="*/ 137506 h 1237"/>
                <a:gd name="T56" fmla="*/ 5144 w 733"/>
                <a:gd name="T57" fmla="*/ 116166 h 1237"/>
                <a:gd name="T58" fmla="*/ 4026 w 733"/>
                <a:gd name="T59" fmla="*/ 99479 h 1237"/>
                <a:gd name="T60" fmla="*/ 3578 w 733"/>
                <a:gd name="T61" fmla="*/ 82471 h 1237"/>
                <a:gd name="T62" fmla="*/ 7380 w 733"/>
                <a:gd name="T63" fmla="*/ 65785 h 1237"/>
                <a:gd name="T64" fmla="*/ 11853 w 733"/>
                <a:gd name="T65" fmla="*/ 54232 h 1237"/>
                <a:gd name="T66" fmla="*/ 13866 w 733"/>
                <a:gd name="T67" fmla="*/ 47012 h 1237"/>
                <a:gd name="T68" fmla="*/ 26837 w 733"/>
                <a:gd name="T69" fmla="*/ 40754 h 1237"/>
                <a:gd name="T70" fmla="*/ 32652 w 733"/>
                <a:gd name="T71" fmla="*/ 46691 h 1237"/>
                <a:gd name="T72" fmla="*/ 35112 w 733"/>
                <a:gd name="T73" fmla="*/ 46531 h 1237"/>
                <a:gd name="T74" fmla="*/ 34888 w 733"/>
                <a:gd name="T75" fmla="*/ 28079 h 1237"/>
                <a:gd name="T76" fmla="*/ 48083 w 733"/>
                <a:gd name="T77" fmla="*/ 20859 h 1237"/>
                <a:gd name="T78" fmla="*/ 43834 w 733"/>
                <a:gd name="T79" fmla="*/ 8985 h 1237"/>
                <a:gd name="T80" fmla="*/ 53227 w 733"/>
                <a:gd name="T81" fmla="*/ 2086 h 1237"/>
                <a:gd name="T82" fmla="*/ 64633 w 733"/>
                <a:gd name="T83" fmla="*/ 4332 h 1237"/>
                <a:gd name="T84" fmla="*/ 89234 w 733"/>
                <a:gd name="T85" fmla="*/ 11392 h 1237"/>
                <a:gd name="T86" fmla="*/ 109362 w 733"/>
                <a:gd name="T87" fmla="*/ 21019 h 1237"/>
                <a:gd name="T88" fmla="*/ 108914 w 733"/>
                <a:gd name="T89" fmla="*/ 30967 h 1237"/>
                <a:gd name="T90" fmla="*/ 114505 w 733"/>
                <a:gd name="T91" fmla="*/ 37225 h 12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3"/>
                <a:gd name="T139" fmla="*/ 0 h 1237"/>
                <a:gd name="T140" fmla="*/ 733 w 733"/>
                <a:gd name="T141" fmla="*/ 1237 h 12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3" h="1237">
                  <a:moveTo>
                    <a:pt x="525" y="332"/>
                  </a:moveTo>
                  <a:lnTo>
                    <a:pt x="502" y="408"/>
                  </a:lnTo>
                  <a:lnTo>
                    <a:pt x="496" y="416"/>
                  </a:lnTo>
                  <a:lnTo>
                    <a:pt x="495" y="442"/>
                  </a:lnTo>
                  <a:lnTo>
                    <a:pt x="495" y="453"/>
                  </a:lnTo>
                  <a:lnTo>
                    <a:pt x="488" y="476"/>
                  </a:lnTo>
                  <a:lnTo>
                    <a:pt x="468" y="500"/>
                  </a:lnTo>
                  <a:lnTo>
                    <a:pt x="448" y="511"/>
                  </a:lnTo>
                  <a:lnTo>
                    <a:pt x="446" y="527"/>
                  </a:lnTo>
                  <a:lnTo>
                    <a:pt x="445" y="578"/>
                  </a:lnTo>
                  <a:lnTo>
                    <a:pt x="460" y="600"/>
                  </a:lnTo>
                  <a:lnTo>
                    <a:pt x="492" y="613"/>
                  </a:lnTo>
                  <a:lnTo>
                    <a:pt x="501" y="602"/>
                  </a:lnTo>
                  <a:lnTo>
                    <a:pt x="521" y="572"/>
                  </a:lnTo>
                  <a:lnTo>
                    <a:pt x="526" y="566"/>
                  </a:lnTo>
                  <a:lnTo>
                    <a:pt x="536" y="527"/>
                  </a:lnTo>
                  <a:lnTo>
                    <a:pt x="544" y="518"/>
                  </a:lnTo>
                  <a:lnTo>
                    <a:pt x="533" y="510"/>
                  </a:lnTo>
                  <a:lnTo>
                    <a:pt x="549" y="501"/>
                  </a:lnTo>
                  <a:lnTo>
                    <a:pt x="554" y="487"/>
                  </a:lnTo>
                  <a:lnTo>
                    <a:pt x="575" y="477"/>
                  </a:lnTo>
                  <a:lnTo>
                    <a:pt x="598" y="450"/>
                  </a:lnTo>
                  <a:lnTo>
                    <a:pt x="608" y="449"/>
                  </a:lnTo>
                  <a:lnTo>
                    <a:pt x="637" y="464"/>
                  </a:lnTo>
                  <a:lnTo>
                    <a:pt x="657" y="498"/>
                  </a:lnTo>
                  <a:lnTo>
                    <a:pt x="673" y="551"/>
                  </a:lnTo>
                  <a:lnTo>
                    <a:pt x="697" y="640"/>
                  </a:lnTo>
                  <a:lnTo>
                    <a:pt x="703" y="677"/>
                  </a:lnTo>
                  <a:lnTo>
                    <a:pt x="710" y="700"/>
                  </a:lnTo>
                  <a:lnTo>
                    <a:pt x="733" y="754"/>
                  </a:lnTo>
                  <a:lnTo>
                    <a:pt x="728" y="856"/>
                  </a:lnTo>
                  <a:lnTo>
                    <a:pt x="703" y="897"/>
                  </a:lnTo>
                  <a:lnTo>
                    <a:pt x="700" y="866"/>
                  </a:lnTo>
                  <a:lnTo>
                    <a:pt x="708" y="851"/>
                  </a:lnTo>
                  <a:lnTo>
                    <a:pt x="689" y="850"/>
                  </a:lnTo>
                  <a:lnTo>
                    <a:pt x="676" y="870"/>
                  </a:lnTo>
                  <a:lnTo>
                    <a:pt x="669" y="908"/>
                  </a:lnTo>
                  <a:lnTo>
                    <a:pt x="673" y="922"/>
                  </a:lnTo>
                  <a:lnTo>
                    <a:pt x="668" y="954"/>
                  </a:lnTo>
                  <a:lnTo>
                    <a:pt x="655" y="962"/>
                  </a:lnTo>
                  <a:lnTo>
                    <a:pt x="636" y="993"/>
                  </a:lnTo>
                  <a:lnTo>
                    <a:pt x="633" y="1057"/>
                  </a:lnTo>
                  <a:lnTo>
                    <a:pt x="606" y="1108"/>
                  </a:lnTo>
                  <a:lnTo>
                    <a:pt x="601" y="1148"/>
                  </a:lnTo>
                  <a:lnTo>
                    <a:pt x="597" y="1152"/>
                  </a:lnTo>
                  <a:lnTo>
                    <a:pt x="578" y="1156"/>
                  </a:lnTo>
                  <a:lnTo>
                    <a:pt x="572" y="1158"/>
                  </a:lnTo>
                  <a:lnTo>
                    <a:pt x="543" y="1165"/>
                  </a:lnTo>
                  <a:lnTo>
                    <a:pt x="522" y="1169"/>
                  </a:lnTo>
                  <a:lnTo>
                    <a:pt x="469" y="1182"/>
                  </a:lnTo>
                  <a:lnTo>
                    <a:pt x="439" y="1188"/>
                  </a:lnTo>
                  <a:lnTo>
                    <a:pt x="432" y="1189"/>
                  </a:lnTo>
                  <a:lnTo>
                    <a:pt x="420" y="1192"/>
                  </a:lnTo>
                  <a:lnTo>
                    <a:pt x="372" y="1202"/>
                  </a:lnTo>
                  <a:lnTo>
                    <a:pt x="361" y="1203"/>
                  </a:lnTo>
                  <a:lnTo>
                    <a:pt x="359" y="1185"/>
                  </a:lnTo>
                  <a:lnTo>
                    <a:pt x="357" y="1185"/>
                  </a:lnTo>
                  <a:lnTo>
                    <a:pt x="326" y="1190"/>
                  </a:lnTo>
                  <a:lnTo>
                    <a:pt x="304" y="1193"/>
                  </a:lnTo>
                  <a:lnTo>
                    <a:pt x="292" y="1196"/>
                  </a:lnTo>
                  <a:lnTo>
                    <a:pt x="286" y="1196"/>
                  </a:lnTo>
                  <a:lnTo>
                    <a:pt x="281" y="1198"/>
                  </a:lnTo>
                  <a:lnTo>
                    <a:pt x="274" y="1199"/>
                  </a:lnTo>
                  <a:lnTo>
                    <a:pt x="260" y="1200"/>
                  </a:lnTo>
                  <a:lnTo>
                    <a:pt x="238" y="1205"/>
                  </a:lnTo>
                  <a:lnTo>
                    <a:pt x="210" y="1209"/>
                  </a:lnTo>
                  <a:lnTo>
                    <a:pt x="194" y="1212"/>
                  </a:lnTo>
                  <a:lnTo>
                    <a:pt x="193" y="1212"/>
                  </a:lnTo>
                  <a:lnTo>
                    <a:pt x="151" y="1217"/>
                  </a:lnTo>
                  <a:lnTo>
                    <a:pt x="140" y="1219"/>
                  </a:lnTo>
                  <a:lnTo>
                    <a:pt x="111" y="1223"/>
                  </a:lnTo>
                  <a:lnTo>
                    <a:pt x="106" y="1223"/>
                  </a:lnTo>
                  <a:lnTo>
                    <a:pt x="85" y="1227"/>
                  </a:lnTo>
                  <a:lnTo>
                    <a:pt x="58" y="1230"/>
                  </a:lnTo>
                  <a:lnTo>
                    <a:pt x="41" y="1233"/>
                  </a:lnTo>
                  <a:lnTo>
                    <a:pt x="19" y="1236"/>
                  </a:lnTo>
                  <a:lnTo>
                    <a:pt x="6" y="1237"/>
                  </a:lnTo>
                  <a:lnTo>
                    <a:pt x="31" y="1206"/>
                  </a:lnTo>
                  <a:lnTo>
                    <a:pt x="54" y="1134"/>
                  </a:lnTo>
                  <a:lnTo>
                    <a:pt x="73" y="1084"/>
                  </a:lnTo>
                  <a:lnTo>
                    <a:pt x="85" y="1029"/>
                  </a:lnTo>
                  <a:lnTo>
                    <a:pt x="87" y="931"/>
                  </a:lnTo>
                  <a:lnTo>
                    <a:pt x="86" y="925"/>
                  </a:lnTo>
                  <a:lnTo>
                    <a:pt x="76" y="857"/>
                  </a:lnTo>
                  <a:lnTo>
                    <a:pt x="65" y="823"/>
                  </a:lnTo>
                  <a:lnTo>
                    <a:pt x="24" y="725"/>
                  </a:lnTo>
                  <a:lnTo>
                    <a:pt x="23" y="724"/>
                  </a:lnTo>
                  <a:lnTo>
                    <a:pt x="11" y="653"/>
                  </a:lnTo>
                  <a:lnTo>
                    <a:pt x="14" y="649"/>
                  </a:lnTo>
                  <a:lnTo>
                    <a:pt x="18" y="620"/>
                  </a:lnTo>
                  <a:lnTo>
                    <a:pt x="5" y="569"/>
                  </a:lnTo>
                  <a:lnTo>
                    <a:pt x="0" y="561"/>
                  </a:lnTo>
                  <a:lnTo>
                    <a:pt x="16" y="514"/>
                  </a:lnTo>
                  <a:lnTo>
                    <a:pt x="33" y="454"/>
                  </a:lnTo>
                  <a:lnTo>
                    <a:pt x="33" y="434"/>
                  </a:lnTo>
                  <a:lnTo>
                    <a:pt x="33" y="410"/>
                  </a:lnTo>
                  <a:lnTo>
                    <a:pt x="34" y="399"/>
                  </a:lnTo>
                  <a:lnTo>
                    <a:pt x="25" y="365"/>
                  </a:lnTo>
                  <a:lnTo>
                    <a:pt x="53" y="338"/>
                  </a:lnTo>
                  <a:lnTo>
                    <a:pt x="53" y="330"/>
                  </a:lnTo>
                  <a:lnTo>
                    <a:pt x="50" y="293"/>
                  </a:lnTo>
                  <a:lnTo>
                    <a:pt x="62" y="293"/>
                  </a:lnTo>
                  <a:lnTo>
                    <a:pt x="96" y="257"/>
                  </a:lnTo>
                  <a:lnTo>
                    <a:pt x="129" y="210"/>
                  </a:lnTo>
                  <a:lnTo>
                    <a:pt x="120" y="254"/>
                  </a:lnTo>
                  <a:lnTo>
                    <a:pt x="126" y="320"/>
                  </a:lnTo>
                  <a:lnTo>
                    <a:pt x="142" y="257"/>
                  </a:lnTo>
                  <a:lnTo>
                    <a:pt x="146" y="291"/>
                  </a:lnTo>
                  <a:lnTo>
                    <a:pt x="141" y="325"/>
                  </a:lnTo>
                  <a:lnTo>
                    <a:pt x="145" y="325"/>
                  </a:lnTo>
                  <a:lnTo>
                    <a:pt x="157" y="290"/>
                  </a:lnTo>
                  <a:lnTo>
                    <a:pt x="164" y="247"/>
                  </a:lnTo>
                  <a:lnTo>
                    <a:pt x="156" y="188"/>
                  </a:lnTo>
                  <a:lnTo>
                    <a:pt x="156" y="175"/>
                  </a:lnTo>
                  <a:lnTo>
                    <a:pt x="175" y="145"/>
                  </a:lnTo>
                  <a:lnTo>
                    <a:pt x="200" y="132"/>
                  </a:lnTo>
                  <a:lnTo>
                    <a:pt x="215" y="130"/>
                  </a:lnTo>
                  <a:lnTo>
                    <a:pt x="215" y="114"/>
                  </a:lnTo>
                  <a:lnTo>
                    <a:pt x="196" y="94"/>
                  </a:lnTo>
                  <a:lnTo>
                    <a:pt x="196" y="56"/>
                  </a:lnTo>
                  <a:lnTo>
                    <a:pt x="205" y="47"/>
                  </a:lnTo>
                  <a:lnTo>
                    <a:pt x="202" y="15"/>
                  </a:lnTo>
                  <a:lnTo>
                    <a:pt x="238" y="13"/>
                  </a:lnTo>
                  <a:lnTo>
                    <a:pt x="247" y="0"/>
                  </a:lnTo>
                  <a:lnTo>
                    <a:pt x="257" y="10"/>
                  </a:lnTo>
                  <a:lnTo>
                    <a:pt x="289" y="27"/>
                  </a:lnTo>
                  <a:lnTo>
                    <a:pt x="340" y="33"/>
                  </a:lnTo>
                  <a:lnTo>
                    <a:pt x="359" y="64"/>
                  </a:lnTo>
                  <a:lnTo>
                    <a:pt x="399" y="71"/>
                  </a:lnTo>
                  <a:lnTo>
                    <a:pt x="440" y="90"/>
                  </a:lnTo>
                  <a:lnTo>
                    <a:pt x="465" y="91"/>
                  </a:lnTo>
                  <a:lnTo>
                    <a:pt x="489" y="131"/>
                  </a:lnTo>
                  <a:lnTo>
                    <a:pt x="513" y="176"/>
                  </a:lnTo>
                  <a:lnTo>
                    <a:pt x="494" y="172"/>
                  </a:lnTo>
                  <a:lnTo>
                    <a:pt x="487" y="193"/>
                  </a:lnTo>
                  <a:lnTo>
                    <a:pt x="502" y="220"/>
                  </a:lnTo>
                  <a:lnTo>
                    <a:pt x="512" y="226"/>
                  </a:lnTo>
                  <a:lnTo>
                    <a:pt x="512" y="232"/>
                  </a:lnTo>
                  <a:lnTo>
                    <a:pt x="520" y="261"/>
                  </a:lnTo>
                  <a:lnTo>
                    <a:pt x="525" y="332"/>
                  </a:lnTo>
                  <a:close/>
                </a:path>
              </a:pathLst>
            </a:custGeom>
            <a:solidFill>
              <a:srgbClr val="CC3300"/>
            </a:solidFill>
            <a:ln w="0">
              <a:solidFill>
                <a:schemeClr val="tx1"/>
              </a:solidFill>
              <a:round/>
              <a:headEnd/>
              <a:tailEnd/>
            </a:ln>
          </p:spPr>
          <p:txBody>
            <a:bodyPr/>
            <a:lstStyle/>
            <a:p>
              <a:endParaRPr lang="en-US"/>
            </a:p>
          </p:txBody>
        </p:sp>
        <p:sp>
          <p:nvSpPr>
            <p:cNvPr id="7229" name="Freeform 58"/>
            <p:cNvSpPr>
              <a:spLocks/>
            </p:cNvSpPr>
            <p:nvPr/>
          </p:nvSpPr>
          <p:spPr bwMode="auto">
            <a:xfrm>
              <a:off x="3063" y="1624"/>
              <a:ext cx="469" cy="241"/>
            </a:xfrm>
            <a:custGeom>
              <a:avLst/>
              <a:gdLst>
                <a:gd name="T0" fmla="*/ 143770 w 1155"/>
                <a:gd name="T1" fmla="*/ 76947 h 688"/>
                <a:gd name="T2" fmla="*/ 136180 w 1155"/>
                <a:gd name="T3" fmla="*/ 77594 h 688"/>
                <a:gd name="T4" fmla="*/ 129705 w 1155"/>
                <a:gd name="T5" fmla="*/ 74845 h 688"/>
                <a:gd name="T6" fmla="*/ 114302 w 1155"/>
                <a:gd name="T7" fmla="*/ 104428 h 688"/>
                <a:gd name="T8" fmla="*/ 112069 w 1155"/>
                <a:gd name="T9" fmla="*/ 111217 h 688"/>
                <a:gd name="T10" fmla="*/ 99121 w 1155"/>
                <a:gd name="T11" fmla="*/ 82605 h 688"/>
                <a:gd name="T12" fmla="*/ 93316 w 1155"/>
                <a:gd name="T13" fmla="*/ 80503 h 688"/>
                <a:gd name="T14" fmla="*/ 90861 w 1155"/>
                <a:gd name="T15" fmla="*/ 80503 h 688"/>
                <a:gd name="T16" fmla="*/ 89745 w 1155"/>
                <a:gd name="T17" fmla="*/ 75977 h 688"/>
                <a:gd name="T18" fmla="*/ 82601 w 1155"/>
                <a:gd name="T19" fmla="*/ 72582 h 688"/>
                <a:gd name="T20" fmla="*/ 68759 w 1155"/>
                <a:gd name="T21" fmla="*/ 72582 h 688"/>
                <a:gd name="T22" fmla="*/ 64295 w 1155"/>
                <a:gd name="T23" fmla="*/ 70966 h 688"/>
                <a:gd name="T24" fmla="*/ 56928 w 1155"/>
                <a:gd name="T25" fmla="*/ 69349 h 688"/>
                <a:gd name="T26" fmla="*/ 50900 w 1155"/>
                <a:gd name="T27" fmla="*/ 66763 h 688"/>
                <a:gd name="T28" fmla="*/ 19199 w 1155"/>
                <a:gd name="T29" fmla="*/ 61590 h 688"/>
                <a:gd name="T30" fmla="*/ 7590 w 1155"/>
                <a:gd name="T31" fmla="*/ 52861 h 688"/>
                <a:gd name="T32" fmla="*/ 5804 w 1155"/>
                <a:gd name="T33" fmla="*/ 47041 h 688"/>
                <a:gd name="T34" fmla="*/ 18753 w 1155"/>
                <a:gd name="T35" fmla="*/ 39282 h 688"/>
                <a:gd name="T36" fmla="*/ 27906 w 1155"/>
                <a:gd name="T37" fmla="*/ 36049 h 688"/>
                <a:gd name="T38" fmla="*/ 52239 w 1155"/>
                <a:gd name="T39" fmla="*/ 24086 h 688"/>
                <a:gd name="T40" fmla="*/ 62286 w 1155"/>
                <a:gd name="T41" fmla="*/ 13579 h 688"/>
                <a:gd name="T42" fmla="*/ 69876 w 1155"/>
                <a:gd name="T43" fmla="*/ 6305 h 688"/>
                <a:gd name="T44" fmla="*/ 84163 w 1155"/>
                <a:gd name="T45" fmla="*/ 0 h 688"/>
                <a:gd name="T46" fmla="*/ 94433 w 1155"/>
                <a:gd name="T47" fmla="*/ 1940 h 688"/>
                <a:gd name="T48" fmla="*/ 77243 w 1155"/>
                <a:gd name="T49" fmla="*/ 14064 h 688"/>
                <a:gd name="T50" fmla="*/ 73448 w 1155"/>
                <a:gd name="T51" fmla="*/ 20530 h 688"/>
                <a:gd name="T52" fmla="*/ 70546 w 1155"/>
                <a:gd name="T53" fmla="*/ 26834 h 688"/>
                <a:gd name="T54" fmla="*/ 85503 w 1155"/>
                <a:gd name="T55" fmla="*/ 26834 h 688"/>
                <a:gd name="T56" fmla="*/ 102916 w 1155"/>
                <a:gd name="T57" fmla="*/ 33139 h 688"/>
                <a:gd name="T58" fmla="*/ 121669 w 1155"/>
                <a:gd name="T59" fmla="*/ 43485 h 688"/>
                <a:gd name="T60" fmla="*/ 137296 w 1155"/>
                <a:gd name="T61" fmla="*/ 41868 h 688"/>
                <a:gd name="T62" fmla="*/ 139082 w 1155"/>
                <a:gd name="T63" fmla="*/ 41545 h 688"/>
                <a:gd name="T64" fmla="*/ 156942 w 1155"/>
                <a:gd name="T65" fmla="*/ 32007 h 688"/>
                <a:gd name="T66" fmla="*/ 170560 w 1155"/>
                <a:gd name="T67" fmla="*/ 29582 h 688"/>
                <a:gd name="T68" fmla="*/ 188866 w 1155"/>
                <a:gd name="T69" fmla="*/ 23925 h 688"/>
                <a:gd name="T70" fmla="*/ 197572 w 1155"/>
                <a:gd name="T71" fmla="*/ 35079 h 688"/>
                <a:gd name="T72" fmla="*/ 208511 w 1155"/>
                <a:gd name="T73" fmla="*/ 35887 h 688"/>
                <a:gd name="T74" fmla="*/ 215655 w 1155"/>
                <a:gd name="T75" fmla="*/ 37018 h 688"/>
                <a:gd name="T76" fmla="*/ 226148 w 1155"/>
                <a:gd name="T77" fmla="*/ 32169 h 688"/>
                <a:gd name="T78" fmla="*/ 230612 w 1155"/>
                <a:gd name="T79" fmla="*/ 29906 h 688"/>
                <a:gd name="T80" fmla="*/ 231506 w 1155"/>
                <a:gd name="T81" fmla="*/ 37180 h 688"/>
                <a:gd name="T82" fmla="*/ 238203 w 1155"/>
                <a:gd name="T83" fmla="*/ 47041 h 688"/>
                <a:gd name="T84" fmla="*/ 242445 w 1155"/>
                <a:gd name="T85" fmla="*/ 50759 h 688"/>
                <a:gd name="T86" fmla="*/ 248026 w 1155"/>
                <a:gd name="T87" fmla="*/ 49143 h 688"/>
                <a:gd name="T88" fmla="*/ 257848 w 1155"/>
                <a:gd name="T89" fmla="*/ 52052 h 688"/>
                <a:gd name="T90" fmla="*/ 248249 w 1155"/>
                <a:gd name="T91" fmla="*/ 56255 h 688"/>
                <a:gd name="T92" fmla="*/ 239542 w 1155"/>
                <a:gd name="T93" fmla="*/ 56255 h 688"/>
                <a:gd name="T94" fmla="*/ 225924 w 1155"/>
                <a:gd name="T95" fmla="*/ 59003 h 688"/>
                <a:gd name="T96" fmla="*/ 214092 w 1155"/>
                <a:gd name="T97" fmla="*/ 57225 h 688"/>
                <a:gd name="T98" fmla="*/ 202707 w 1155"/>
                <a:gd name="T99" fmla="*/ 58357 h 688"/>
                <a:gd name="T100" fmla="*/ 183508 w 1155"/>
                <a:gd name="T101" fmla="*/ 56093 h 688"/>
                <a:gd name="T102" fmla="*/ 175024 w 1155"/>
                <a:gd name="T103" fmla="*/ 63368 h 688"/>
                <a:gd name="T104" fmla="*/ 167657 w 1155"/>
                <a:gd name="T105" fmla="*/ 65469 h 688"/>
                <a:gd name="T106" fmla="*/ 156718 w 1155"/>
                <a:gd name="T107" fmla="*/ 66116 h 6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55"/>
                <a:gd name="T163" fmla="*/ 0 h 688"/>
                <a:gd name="T164" fmla="*/ 1155 w 1155"/>
                <a:gd name="T165" fmla="*/ 688 h 6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55" h="688">
                  <a:moveTo>
                    <a:pt x="672" y="470"/>
                  </a:moveTo>
                  <a:lnTo>
                    <a:pt x="644" y="476"/>
                  </a:lnTo>
                  <a:lnTo>
                    <a:pt x="622" y="444"/>
                  </a:lnTo>
                  <a:lnTo>
                    <a:pt x="610" y="480"/>
                  </a:lnTo>
                  <a:lnTo>
                    <a:pt x="588" y="484"/>
                  </a:lnTo>
                  <a:lnTo>
                    <a:pt x="581" y="463"/>
                  </a:lnTo>
                  <a:lnTo>
                    <a:pt x="544" y="548"/>
                  </a:lnTo>
                  <a:lnTo>
                    <a:pt x="512" y="646"/>
                  </a:lnTo>
                  <a:lnTo>
                    <a:pt x="497" y="681"/>
                  </a:lnTo>
                  <a:lnTo>
                    <a:pt x="502" y="688"/>
                  </a:lnTo>
                  <a:lnTo>
                    <a:pt x="486" y="683"/>
                  </a:lnTo>
                  <a:lnTo>
                    <a:pt x="444" y="511"/>
                  </a:lnTo>
                  <a:lnTo>
                    <a:pt x="439" y="503"/>
                  </a:lnTo>
                  <a:lnTo>
                    <a:pt x="418" y="498"/>
                  </a:lnTo>
                  <a:lnTo>
                    <a:pt x="417" y="493"/>
                  </a:lnTo>
                  <a:lnTo>
                    <a:pt x="407" y="498"/>
                  </a:lnTo>
                  <a:lnTo>
                    <a:pt x="394" y="491"/>
                  </a:lnTo>
                  <a:lnTo>
                    <a:pt x="402" y="470"/>
                  </a:lnTo>
                  <a:lnTo>
                    <a:pt x="393" y="457"/>
                  </a:lnTo>
                  <a:lnTo>
                    <a:pt x="370" y="449"/>
                  </a:lnTo>
                  <a:lnTo>
                    <a:pt x="329" y="443"/>
                  </a:lnTo>
                  <a:lnTo>
                    <a:pt x="308" y="449"/>
                  </a:lnTo>
                  <a:lnTo>
                    <a:pt x="297" y="442"/>
                  </a:lnTo>
                  <a:lnTo>
                    <a:pt x="288" y="439"/>
                  </a:lnTo>
                  <a:lnTo>
                    <a:pt x="271" y="439"/>
                  </a:lnTo>
                  <a:lnTo>
                    <a:pt x="255" y="429"/>
                  </a:lnTo>
                  <a:lnTo>
                    <a:pt x="245" y="423"/>
                  </a:lnTo>
                  <a:lnTo>
                    <a:pt x="228" y="413"/>
                  </a:lnTo>
                  <a:lnTo>
                    <a:pt x="98" y="383"/>
                  </a:lnTo>
                  <a:lnTo>
                    <a:pt x="86" y="381"/>
                  </a:lnTo>
                  <a:lnTo>
                    <a:pt x="53" y="364"/>
                  </a:lnTo>
                  <a:lnTo>
                    <a:pt x="34" y="327"/>
                  </a:lnTo>
                  <a:lnTo>
                    <a:pt x="0" y="310"/>
                  </a:lnTo>
                  <a:lnTo>
                    <a:pt x="26" y="291"/>
                  </a:lnTo>
                  <a:lnTo>
                    <a:pt x="66" y="267"/>
                  </a:lnTo>
                  <a:lnTo>
                    <a:pt x="84" y="243"/>
                  </a:lnTo>
                  <a:lnTo>
                    <a:pt x="105" y="223"/>
                  </a:lnTo>
                  <a:lnTo>
                    <a:pt x="125" y="223"/>
                  </a:lnTo>
                  <a:lnTo>
                    <a:pt x="185" y="192"/>
                  </a:lnTo>
                  <a:lnTo>
                    <a:pt x="234" y="149"/>
                  </a:lnTo>
                  <a:lnTo>
                    <a:pt x="242" y="127"/>
                  </a:lnTo>
                  <a:lnTo>
                    <a:pt x="279" y="84"/>
                  </a:lnTo>
                  <a:lnTo>
                    <a:pt x="298" y="67"/>
                  </a:lnTo>
                  <a:lnTo>
                    <a:pt x="313" y="39"/>
                  </a:lnTo>
                  <a:lnTo>
                    <a:pt x="357" y="8"/>
                  </a:lnTo>
                  <a:lnTo>
                    <a:pt x="377" y="0"/>
                  </a:lnTo>
                  <a:lnTo>
                    <a:pt x="417" y="2"/>
                  </a:lnTo>
                  <a:lnTo>
                    <a:pt x="423" y="12"/>
                  </a:lnTo>
                  <a:lnTo>
                    <a:pt x="381" y="49"/>
                  </a:lnTo>
                  <a:lnTo>
                    <a:pt x="346" y="87"/>
                  </a:lnTo>
                  <a:lnTo>
                    <a:pt x="344" y="105"/>
                  </a:lnTo>
                  <a:lnTo>
                    <a:pt x="329" y="127"/>
                  </a:lnTo>
                  <a:lnTo>
                    <a:pt x="326" y="145"/>
                  </a:lnTo>
                  <a:lnTo>
                    <a:pt x="316" y="166"/>
                  </a:lnTo>
                  <a:lnTo>
                    <a:pt x="349" y="168"/>
                  </a:lnTo>
                  <a:lnTo>
                    <a:pt x="383" y="166"/>
                  </a:lnTo>
                  <a:lnTo>
                    <a:pt x="432" y="175"/>
                  </a:lnTo>
                  <a:lnTo>
                    <a:pt x="461" y="205"/>
                  </a:lnTo>
                  <a:lnTo>
                    <a:pt x="506" y="273"/>
                  </a:lnTo>
                  <a:lnTo>
                    <a:pt x="545" y="269"/>
                  </a:lnTo>
                  <a:lnTo>
                    <a:pt x="606" y="266"/>
                  </a:lnTo>
                  <a:lnTo>
                    <a:pt x="615" y="259"/>
                  </a:lnTo>
                  <a:lnTo>
                    <a:pt x="610" y="247"/>
                  </a:lnTo>
                  <a:lnTo>
                    <a:pt x="623" y="257"/>
                  </a:lnTo>
                  <a:lnTo>
                    <a:pt x="641" y="254"/>
                  </a:lnTo>
                  <a:lnTo>
                    <a:pt x="703" y="198"/>
                  </a:lnTo>
                  <a:lnTo>
                    <a:pt x="745" y="183"/>
                  </a:lnTo>
                  <a:lnTo>
                    <a:pt x="764" y="183"/>
                  </a:lnTo>
                  <a:lnTo>
                    <a:pt x="805" y="178"/>
                  </a:lnTo>
                  <a:lnTo>
                    <a:pt x="846" y="148"/>
                  </a:lnTo>
                  <a:lnTo>
                    <a:pt x="884" y="138"/>
                  </a:lnTo>
                  <a:lnTo>
                    <a:pt x="885" y="217"/>
                  </a:lnTo>
                  <a:lnTo>
                    <a:pt x="893" y="223"/>
                  </a:lnTo>
                  <a:lnTo>
                    <a:pt x="934" y="222"/>
                  </a:lnTo>
                  <a:lnTo>
                    <a:pt x="955" y="213"/>
                  </a:lnTo>
                  <a:lnTo>
                    <a:pt x="966" y="229"/>
                  </a:lnTo>
                  <a:lnTo>
                    <a:pt x="987" y="200"/>
                  </a:lnTo>
                  <a:lnTo>
                    <a:pt x="1013" y="199"/>
                  </a:lnTo>
                  <a:lnTo>
                    <a:pt x="1023" y="183"/>
                  </a:lnTo>
                  <a:lnTo>
                    <a:pt x="1033" y="185"/>
                  </a:lnTo>
                  <a:lnTo>
                    <a:pt x="1038" y="192"/>
                  </a:lnTo>
                  <a:lnTo>
                    <a:pt x="1037" y="230"/>
                  </a:lnTo>
                  <a:lnTo>
                    <a:pt x="1053" y="283"/>
                  </a:lnTo>
                  <a:lnTo>
                    <a:pt x="1067" y="291"/>
                  </a:lnTo>
                  <a:lnTo>
                    <a:pt x="1078" y="317"/>
                  </a:lnTo>
                  <a:lnTo>
                    <a:pt x="1086" y="314"/>
                  </a:lnTo>
                  <a:lnTo>
                    <a:pt x="1097" y="295"/>
                  </a:lnTo>
                  <a:lnTo>
                    <a:pt x="1111" y="304"/>
                  </a:lnTo>
                  <a:lnTo>
                    <a:pt x="1131" y="294"/>
                  </a:lnTo>
                  <a:lnTo>
                    <a:pt x="1155" y="322"/>
                  </a:lnTo>
                  <a:lnTo>
                    <a:pt x="1136" y="344"/>
                  </a:lnTo>
                  <a:lnTo>
                    <a:pt x="1112" y="348"/>
                  </a:lnTo>
                  <a:lnTo>
                    <a:pt x="1094" y="342"/>
                  </a:lnTo>
                  <a:lnTo>
                    <a:pt x="1073" y="348"/>
                  </a:lnTo>
                  <a:lnTo>
                    <a:pt x="1054" y="344"/>
                  </a:lnTo>
                  <a:lnTo>
                    <a:pt x="1012" y="365"/>
                  </a:lnTo>
                  <a:lnTo>
                    <a:pt x="968" y="341"/>
                  </a:lnTo>
                  <a:lnTo>
                    <a:pt x="959" y="354"/>
                  </a:lnTo>
                  <a:lnTo>
                    <a:pt x="953" y="405"/>
                  </a:lnTo>
                  <a:lnTo>
                    <a:pt x="908" y="361"/>
                  </a:lnTo>
                  <a:lnTo>
                    <a:pt x="885" y="354"/>
                  </a:lnTo>
                  <a:lnTo>
                    <a:pt x="822" y="347"/>
                  </a:lnTo>
                  <a:lnTo>
                    <a:pt x="804" y="379"/>
                  </a:lnTo>
                  <a:lnTo>
                    <a:pt x="784" y="392"/>
                  </a:lnTo>
                  <a:lnTo>
                    <a:pt x="765" y="393"/>
                  </a:lnTo>
                  <a:lnTo>
                    <a:pt x="751" y="405"/>
                  </a:lnTo>
                  <a:lnTo>
                    <a:pt x="722" y="400"/>
                  </a:lnTo>
                  <a:lnTo>
                    <a:pt x="702" y="409"/>
                  </a:lnTo>
                  <a:lnTo>
                    <a:pt x="672" y="470"/>
                  </a:lnTo>
                  <a:close/>
                </a:path>
              </a:pathLst>
            </a:custGeom>
            <a:solidFill>
              <a:srgbClr val="CC3300"/>
            </a:solidFill>
            <a:ln w="0">
              <a:solidFill>
                <a:schemeClr val="tx1"/>
              </a:solidFill>
              <a:round/>
              <a:headEnd/>
              <a:tailEnd/>
            </a:ln>
          </p:spPr>
          <p:txBody>
            <a:bodyPr/>
            <a:lstStyle/>
            <a:p>
              <a:endParaRPr lang="en-US"/>
            </a:p>
          </p:txBody>
        </p:sp>
        <p:sp>
          <p:nvSpPr>
            <p:cNvPr id="7230" name="Freeform 59"/>
            <p:cNvSpPr>
              <a:spLocks/>
            </p:cNvSpPr>
            <p:nvPr/>
          </p:nvSpPr>
          <p:spPr bwMode="auto">
            <a:xfrm>
              <a:off x="3460" y="1760"/>
              <a:ext cx="18" cy="14"/>
            </a:xfrm>
            <a:custGeom>
              <a:avLst/>
              <a:gdLst>
                <a:gd name="T0" fmla="*/ 194 w 47"/>
                <a:gd name="T1" fmla="*/ 1286 h 39"/>
                <a:gd name="T2" fmla="*/ 0 w 47"/>
                <a:gd name="T3" fmla="*/ 0 h 39"/>
                <a:gd name="T4" fmla="*/ 9120 w 47"/>
                <a:gd name="T5" fmla="*/ 4983 h 39"/>
                <a:gd name="T6" fmla="*/ 5433 w 47"/>
                <a:gd name="T7" fmla="*/ 6268 h 39"/>
                <a:gd name="T8" fmla="*/ 194 w 47"/>
                <a:gd name="T9" fmla="*/ 1286 h 39"/>
                <a:gd name="T10" fmla="*/ 0 60000 65536"/>
                <a:gd name="T11" fmla="*/ 0 60000 65536"/>
                <a:gd name="T12" fmla="*/ 0 60000 65536"/>
                <a:gd name="T13" fmla="*/ 0 60000 65536"/>
                <a:gd name="T14" fmla="*/ 0 60000 65536"/>
                <a:gd name="T15" fmla="*/ 0 w 47"/>
                <a:gd name="T16" fmla="*/ 0 h 39"/>
                <a:gd name="T17" fmla="*/ 47 w 47"/>
                <a:gd name="T18" fmla="*/ 39 h 39"/>
              </a:gdLst>
              <a:ahLst/>
              <a:cxnLst>
                <a:cxn ang="T10">
                  <a:pos x="T0" y="T1"/>
                </a:cxn>
                <a:cxn ang="T11">
                  <a:pos x="T2" y="T3"/>
                </a:cxn>
                <a:cxn ang="T12">
                  <a:pos x="T4" y="T5"/>
                </a:cxn>
                <a:cxn ang="T13">
                  <a:pos x="T6" y="T7"/>
                </a:cxn>
                <a:cxn ang="T14">
                  <a:pos x="T8" y="T9"/>
                </a:cxn>
              </a:cxnLst>
              <a:rect l="T15" t="T16" r="T17" b="T18"/>
              <a:pathLst>
                <a:path w="47" h="39">
                  <a:moveTo>
                    <a:pt x="1" y="8"/>
                  </a:moveTo>
                  <a:lnTo>
                    <a:pt x="0" y="0"/>
                  </a:lnTo>
                  <a:lnTo>
                    <a:pt x="47" y="31"/>
                  </a:lnTo>
                  <a:lnTo>
                    <a:pt x="28" y="39"/>
                  </a:lnTo>
                  <a:lnTo>
                    <a:pt x="1" y="8"/>
                  </a:lnTo>
                  <a:close/>
                </a:path>
              </a:pathLst>
            </a:custGeom>
            <a:solidFill>
              <a:srgbClr val="FFFFFF"/>
            </a:solidFill>
            <a:ln w="0">
              <a:solidFill>
                <a:schemeClr val="tx1"/>
              </a:solidFill>
              <a:round/>
              <a:headEnd/>
              <a:tailEnd/>
            </a:ln>
          </p:spPr>
          <p:txBody>
            <a:bodyPr/>
            <a:lstStyle/>
            <a:p>
              <a:endParaRPr lang="en-US"/>
            </a:p>
          </p:txBody>
        </p:sp>
        <p:sp>
          <p:nvSpPr>
            <p:cNvPr id="7231" name="Freeform 60"/>
            <p:cNvSpPr>
              <a:spLocks/>
            </p:cNvSpPr>
            <p:nvPr/>
          </p:nvSpPr>
          <p:spPr bwMode="auto">
            <a:xfrm>
              <a:off x="3146" y="1576"/>
              <a:ext cx="20" cy="4"/>
            </a:xfrm>
            <a:custGeom>
              <a:avLst/>
              <a:gdLst>
                <a:gd name="T0" fmla="*/ 0 w 48"/>
                <a:gd name="T1" fmla="*/ 945 h 11"/>
                <a:gd name="T2" fmla="*/ 11245 w 48"/>
                <a:gd name="T3" fmla="*/ 0 h 11"/>
                <a:gd name="T4" fmla="*/ 8903 w 48"/>
                <a:gd name="T5" fmla="*/ 1102 h 11"/>
                <a:gd name="T6" fmla="*/ 6794 w 48"/>
                <a:gd name="T7" fmla="*/ 1732 h 11"/>
                <a:gd name="T8" fmla="*/ 0 w 48"/>
                <a:gd name="T9" fmla="*/ 945 h 11"/>
                <a:gd name="T10" fmla="*/ 0 60000 65536"/>
                <a:gd name="T11" fmla="*/ 0 60000 65536"/>
                <a:gd name="T12" fmla="*/ 0 60000 65536"/>
                <a:gd name="T13" fmla="*/ 0 60000 65536"/>
                <a:gd name="T14" fmla="*/ 0 60000 65536"/>
                <a:gd name="T15" fmla="*/ 0 w 48"/>
                <a:gd name="T16" fmla="*/ 0 h 11"/>
                <a:gd name="T17" fmla="*/ 48 w 48"/>
                <a:gd name="T18" fmla="*/ 11 h 11"/>
              </a:gdLst>
              <a:ahLst/>
              <a:cxnLst>
                <a:cxn ang="T10">
                  <a:pos x="T0" y="T1"/>
                </a:cxn>
                <a:cxn ang="T11">
                  <a:pos x="T2" y="T3"/>
                </a:cxn>
                <a:cxn ang="T12">
                  <a:pos x="T4" y="T5"/>
                </a:cxn>
                <a:cxn ang="T13">
                  <a:pos x="T6" y="T7"/>
                </a:cxn>
                <a:cxn ang="T14">
                  <a:pos x="T8" y="T9"/>
                </a:cxn>
              </a:cxnLst>
              <a:rect l="T15" t="T16" r="T17" b="T18"/>
              <a:pathLst>
                <a:path w="48" h="11">
                  <a:moveTo>
                    <a:pt x="0" y="6"/>
                  </a:moveTo>
                  <a:lnTo>
                    <a:pt x="48" y="0"/>
                  </a:lnTo>
                  <a:lnTo>
                    <a:pt x="38" y="7"/>
                  </a:lnTo>
                  <a:lnTo>
                    <a:pt x="29" y="11"/>
                  </a:lnTo>
                  <a:lnTo>
                    <a:pt x="0" y="6"/>
                  </a:lnTo>
                  <a:close/>
                </a:path>
              </a:pathLst>
            </a:custGeom>
            <a:solidFill>
              <a:srgbClr val="FFFFFF"/>
            </a:solidFill>
            <a:ln w="0">
              <a:solidFill>
                <a:schemeClr val="tx1"/>
              </a:solidFill>
              <a:round/>
              <a:headEnd/>
              <a:tailEnd/>
            </a:ln>
          </p:spPr>
          <p:txBody>
            <a:bodyPr/>
            <a:lstStyle/>
            <a:p>
              <a:endParaRPr lang="en-US"/>
            </a:p>
          </p:txBody>
        </p:sp>
        <p:sp>
          <p:nvSpPr>
            <p:cNvPr id="7232" name="Freeform 61"/>
            <p:cNvSpPr>
              <a:spLocks/>
            </p:cNvSpPr>
            <p:nvPr/>
          </p:nvSpPr>
          <p:spPr bwMode="auto">
            <a:xfrm>
              <a:off x="3500" y="2113"/>
              <a:ext cx="322" cy="393"/>
            </a:xfrm>
            <a:custGeom>
              <a:avLst/>
              <a:gdLst>
                <a:gd name="T0" fmla="*/ 59836 w 792"/>
                <a:gd name="T1" fmla="*/ 172386 h 1122"/>
                <a:gd name="T2" fmla="*/ 51320 w 792"/>
                <a:gd name="T3" fmla="*/ 172386 h 1122"/>
                <a:gd name="T4" fmla="*/ 43028 w 792"/>
                <a:gd name="T5" fmla="*/ 168509 h 1122"/>
                <a:gd name="T6" fmla="*/ 38546 w 792"/>
                <a:gd name="T7" fmla="*/ 161723 h 1122"/>
                <a:gd name="T8" fmla="*/ 30478 w 792"/>
                <a:gd name="T9" fmla="*/ 159300 h 1122"/>
                <a:gd name="T10" fmla="*/ 19273 w 792"/>
                <a:gd name="T11" fmla="*/ 158977 h 1122"/>
                <a:gd name="T12" fmla="*/ 17256 w 792"/>
                <a:gd name="T13" fmla="*/ 156715 h 1122"/>
                <a:gd name="T14" fmla="*/ 15239 w 792"/>
                <a:gd name="T15" fmla="*/ 141205 h 1122"/>
                <a:gd name="T16" fmla="*/ 14343 w 792"/>
                <a:gd name="T17" fmla="*/ 136843 h 1122"/>
                <a:gd name="T18" fmla="*/ 12774 w 792"/>
                <a:gd name="T19" fmla="*/ 125856 h 1122"/>
                <a:gd name="T20" fmla="*/ 11877 w 792"/>
                <a:gd name="T21" fmla="*/ 117294 h 1122"/>
                <a:gd name="T22" fmla="*/ 10309 w 792"/>
                <a:gd name="T23" fmla="*/ 105500 h 1122"/>
                <a:gd name="T24" fmla="*/ 8964 w 792"/>
                <a:gd name="T25" fmla="*/ 97583 h 1122"/>
                <a:gd name="T26" fmla="*/ 7844 w 792"/>
                <a:gd name="T27" fmla="*/ 87243 h 1122"/>
                <a:gd name="T28" fmla="*/ 6051 w 792"/>
                <a:gd name="T29" fmla="*/ 75449 h 1122"/>
                <a:gd name="T30" fmla="*/ 5154 w 792"/>
                <a:gd name="T31" fmla="*/ 69471 h 1122"/>
                <a:gd name="T32" fmla="*/ 3137 w 792"/>
                <a:gd name="T33" fmla="*/ 56546 h 1122"/>
                <a:gd name="T34" fmla="*/ 2017 w 792"/>
                <a:gd name="T35" fmla="*/ 49276 h 1122"/>
                <a:gd name="T36" fmla="*/ 2465 w 792"/>
                <a:gd name="T37" fmla="*/ 36028 h 1122"/>
                <a:gd name="T38" fmla="*/ 17480 w 792"/>
                <a:gd name="T39" fmla="*/ 33766 h 1122"/>
                <a:gd name="T40" fmla="*/ 40787 w 792"/>
                <a:gd name="T41" fmla="*/ 30050 h 1122"/>
                <a:gd name="T42" fmla="*/ 52889 w 792"/>
                <a:gd name="T43" fmla="*/ 27950 h 1122"/>
                <a:gd name="T44" fmla="*/ 64766 w 792"/>
                <a:gd name="T45" fmla="*/ 31828 h 1122"/>
                <a:gd name="T46" fmla="*/ 84264 w 792"/>
                <a:gd name="T47" fmla="*/ 35705 h 1122"/>
                <a:gd name="T48" fmla="*/ 98606 w 792"/>
                <a:gd name="T49" fmla="*/ 36674 h 1122"/>
                <a:gd name="T50" fmla="*/ 112725 w 792"/>
                <a:gd name="T51" fmla="*/ 31020 h 1122"/>
                <a:gd name="T52" fmla="*/ 130430 w 792"/>
                <a:gd name="T53" fmla="*/ 22296 h 1122"/>
                <a:gd name="T54" fmla="*/ 147685 w 792"/>
                <a:gd name="T55" fmla="*/ 8886 h 1122"/>
                <a:gd name="T56" fmla="*/ 166286 w 792"/>
                <a:gd name="T57" fmla="*/ 6139 h 1122"/>
                <a:gd name="T58" fmla="*/ 169648 w 792"/>
                <a:gd name="T59" fmla="*/ 22780 h 1122"/>
                <a:gd name="T60" fmla="*/ 171441 w 792"/>
                <a:gd name="T61" fmla="*/ 32797 h 1122"/>
                <a:gd name="T62" fmla="*/ 174354 w 792"/>
                <a:gd name="T63" fmla="*/ 46530 h 1122"/>
                <a:gd name="T64" fmla="*/ 175251 w 792"/>
                <a:gd name="T65" fmla="*/ 52508 h 1122"/>
                <a:gd name="T66" fmla="*/ 176819 w 792"/>
                <a:gd name="T67" fmla="*/ 59293 h 1122"/>
                <a:gd name="T68" fmla="*/ 173458 w 792"/>
                <a:gd name="T69" fmla="*/ 65109 h 1122"/>
                <a:gd name="T70" fmla="*/ 175475 w 792"/>
                <a:gd name="T71" fmla="*/ 75611 h 1122"/>
                <a:gd name="T72" fmla="*/ 176819 w 792"/>
                <a:gd name="T73" fmla="*/ 82235 h 1122"/>
                <a:gd name="T74" fmla="*/ 174802 w 792"/>
                <a:gd name="T75" fmla="*/ 89182 h 1122"/>
                <a:gd name="T76" fmla="*/ 173010 w 792"/>
                <a:gd name="T77" fmla="*/ 99522 h 1122"/>
                <a:gd name="T78" fmla="*/ 173458 w 792"/>
                <a:gd name="T79" fmla="*/ 109054 h 1122"/>
                <a:gd name="T80" fmla="*/ 168079 w 792"/>
                <a:gd name="T81" fmla="*/ 117617 h 1122"/>
                <a:gd name="T82" fmla="*/ 164269 w 792"/>
                <a:gd name="T83" fmla="*/ 123595 h 1122"/>
                <a:gd name="T84" fmla="*/ 155305 w 792"/>
                <a:gd name="T85" fmla="*/ 130380 h 1122"/>
                <a:gd name="T86" fmla="*/ 142979 w 792"/>
                <a:gd name="T87" fmla="*/ 136843 h 1122"/>
                <a:gd name="T88" fmla="*/ 141186 w 792"/>
                <a:gd name="T89" fmla="*/ 140558 h 1122"/>
                <a:gd name="T90" fmla="*/ 142307 w 792"/>
                <a:gd name="T91" fmla="*/ 144436 h 1122"/>
                <a:gd name="T92" fmla="*/ 137601 w 792"/>
                <a:gd name="T93" fmla="*/ 155584 h 1122"/>
                <a:gd name="T94" fmla="*/ 129085 w 792"/>
                <a:gd name="T95" fmla="*/ 152837 h 1122"/>
                <a:gd name="T96" fmla="*/ 127292 w 792"/>
                <a:gd name="T97" fmla="*/ 171255 h 1122"/>
                <a:gd name="T98" fmla="*/ 124603 w 792"/>
                <a:gd name="T99" fmla="*/ 171901 h 1122"/>
                <a:gd name="T100" fmla="*/ 117431 w 792"/>
                <a:gd name="T101" fmla="*/ 181272 h 1122"/>
                <a:gd name="T102" fmla="*/ 110036 w 792"/>
                <a:gd name="T103" fmla="*/ 177879 h 1122"/>
                <a:gd name="T104" fmla="*/ 101296 w 792"/>
                <a:gd name="T105" fmla="*/ 173032 h 1122"/>
                <a:gd name="T106" fmla="*/ 89418 w 792"/>
                <a:gd name="T107" fmla="*/ 174648 h 1122"/>
                <a:gd name="T108" fmla="*/ 83592 w 792"/>
                <a:gd name="T109" fmla="*/ 176748 h 1122"/>
                <a:gd name="T110" fmla="*/ 69473 w 792"/>
                <a:gd name="T111" fmla="*/ 174648 h 1122"/>
                <a:gd name="T112" fmla="*/ 66559 w 792"/>
                <a:gd name="T113" fmla="*/ 177071 h 1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2"/>
                <a:gd name="T172" fmla="*/ 0 h 1122"/>
                <a:gd name="T173" fmla="*/ 792 w 792"/>
                <a:gd name="T174" fmla="*/ 1122 h 1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2" h="1122">
                  <a:moveTo>
                    <a:pt x="296" y="1095"/>
                  </a:moveTo>
                  <a:lnTo>
                    <a:pt x="288" y="1094"/>
                  </a:lnTo>
                  <a:lnTo>
                    <a:pt x="267" y="1067"/>
                  </a:lnTo>
                  <a:lnTo>
                    <a:pt x="256" y="1064"/>
                  </a:lnTo>
                  <a:lnTo>
                    <a:pt x="238" y="1062"/>
                  </a:lnTo>
                  <a:lnTo>
                    <a:pt x="229" y="1067"/>
                  </a:lnTo>
                  <a:lnTo>
                    <a:pt x="215" y="1065"/>
                  </a:lnTo>
                  <a:lnTo>
                    <a:pt x="195" y="1057"/>
                  </a:lnTo>
                  <a:lnTo>
                    <a:pt x="192" y="1043"/>
                  </a:lnTo>
                  <a:lnTo>
                    <a:pt x="187" y="1028"/>
                  </a:lnTo>
                  <a:lnTo>
                    <a:pt x="182" y="1023"/>
                  </a:lnTo>
                  <a:lnTo>
                    <a:pt x="172" y="1001"/>
                  </a:lnTo>
                  <a:lnTo>
                    <a:pt x="161" y="996"/>
                  </a:lnTo>
                  <a:lnTo>
                    <a:pt x="139" y="980"/>
                  </a:lnTo>
                  <a:lnTo>
                    <a:pt x="136" y="986"/>
                  </a:lnTo>
                  <a:lnTo>
                    <a:pt x="116" y="994"/>
                  </a:lnTo>
                  <a:lnTo>
                    <a:pt x="91" y="977"/>
                  </a:lnTo>
                  <a:lnTo>
                    <a:pt x="86" y="984"/>
                  </a:lnTo>
                  <a:lnTo>
                    <a:pt x="79" y="991"/>
                  </a:lnTo>
                  <a:lnTo>
                    <a:pt x="78" y="986"/>
                  </a:lnTo>
                  <a:lnTo>
                    <a:pt x="77" y="970"/>
                  </a:lnTo>
                  <a:lnTo>
                    <a:pt x="72" y="932"/>
                  </a:lnTo>
                  <a:lnTo>
                    <a:pt x="68" y="885"/>
                  </a:lnTo>
                  <a:lnTo>
                    <a:pt x="68" y="874"/>
                  </a:lnTo>
                  <a:lnTo>
                    <a:pt x="67" y="868"/>
                  </a:lnTo>
                  <a:lnTo>
                    <a:pt x="65" y="854"/>
                  </a:lnTo>
                  <a:lnTo>
                    <a:pt x="64" y="847"/>
                  </a:lnTo>
                  <a:lnTo>
                    <a:pt x="64" y="843"/>
                  </a:lnTo>
                  <a:lnTo>
                    <a:pt x="61" y="807"/>
                  </a:lnTo>
                  <a:lnTo>
                    <a:pt x="57" y="779"/>
                  </a:lnTo>
                  <a:lnTo>
                    <a:pt x="56" y="763"/>
                  </a:lnTo>
                  <a:lnTo>
                    <a:pt x="55" y="750"/>
                  </a:lnTo>
                  <a:lnTo>
                    <a:pt x="53" y="726"/>
                  </a:lnTo>
                  <a:lnTo>
                    <a:pt x="53" y="725"/>
                  </a:lnTo>
                  <a:lnTo>
                    <a:pt x="49" y="689"/>
                  </a:lnTo>
                  <a:lnTo>
                    <a:pt x="46" y="653"/>
                  </a:lnTo>
                  <a:lnTo>
                    <a:pt x="44" y="634"/>
                  </a:lnTo>
                  <a:lnTo>
                    <a:pt x="43" y="621"/>
                  </a:lnTo>
                  <a:lnTo>
                    <a:pt x="40" y="604"/>
                  </a:lnTo>
                  <a:lnTo>
                    <a:pt x="38" y="579"/>
                  </a:lnTo>
                  <a:lnTo>
                    <a:pt x="36" y="556"/>
                  </a:lnTo>
                  <a:lnTo>
                    <a:pt x="35" y="540"/>
                  </a:lnTo>
                  <a:lnTo>
                    <a:pt x="31" y="511"/>
                  </a:lnTo>
                  <a:lnTo>
                    <a:pt x="31" y="504"/>
                  </a:lnTo>
                  <a:lnTo>
                    <a:pt x="27" y="467"/>
                  </a:lnTo>
                  <a:lnTo>
                    <a:pt x="25" y="453"/>
                  </a:lnTo>
                  <a:lnTo>
                    <a:pt x="23" y="434"/>
                  </a:lnTo>
                  <a:lnTo>
                    <a:pt x="23" y="430"/>
                  </a:lnTo>
                  <a:lnTo>
                    <a:pt x="19" y="393"/>
                  </a:lnTo>
                  <a:lnTo>
                    <a:pt x="15" y="356"/>
                  </a:lnTo>
                  <a:lnTo>
                    <a:pt x="14" y="350"/>
                  </a:lnTo>
                  <a:lnTo>
                    <a:pt x="12" y="323"/>
                  </a:lnTo>
                  <a:lnTo>
                    <a:pt x="11" y="319"/>
                  </a:lnTo>
                  <a:lnTo>
                    <a:pt x="9" y="305"/>
                  </a:lnTo>
                  <a:lnTo>
                    <a:pt x="6" y="274"/>
                  </a:lnTo>
                  <a:lnTo>
                    <a:pt x="0" y="224"/>
                  </a:lnTo>
                  <a:lnTo>
                    <a:pt x="11" y="223"/>
                  </a:lnTo>
                  <a:lnTo>
                    <a:pt x="59" y="213"/>
                  </a:lnTo>
                  <a:lnTo>
                    <a:pt x="71" y="210"/>
                  </a:lnTo>
                  <a:lnTo>
                    <a:pt x="78" y="209"/>
                  </a:lnTo>
                  <a:lnTo>
                    <a:pt x="108" y="203"/>
                  </a:lnTo>
                  <a:lnTo>
                    <a:pt x="161" y="190"/>
                  </a:lnTo>
                  <a:lnTo>
                    <a:pt x="182" y="186"/>
                  </a:lnTo>
                  <a:lnTo>
                    <a:pt x="211" y="179"/>
                  </a:lnTo>
                  <a:lnTo>
                    <a:pt x="217" y="177"/>
                  </a:lnTo>
                  <a:lnTo>
                    <a:pt x="236" y="173"/>
                  </a:lnTo>
                  <a:lnTo>
                    <a:pt x="251" y="184"/>
                  </a:lnTo>
                  <a:lnTo>
                    <a:pt x="273" y="189"/>
                  </a:lnTo>
                  <a:lnTo>
                    <a:pt x="289" y="197"/>
                  </a:lnTo>
                  <a:lnTo>
                    <a:pt x="321" y="216"/>
                  </a:lnTo>
                  <a:lnTo>
                    <a:pt x="365" y="206"/>
                  </a:lnTo>
                  <a:lnTo>
                    <a:pt x="376" y="221"/>
                  </a:lnTo>
                  <a:lnTo>
                    <a:pt x="391" y="234"/>
                  </a:lnTo>
                  <a:lnTo>
                    <a:pt x="415" y="245"/>
                  </a:lnTo>
                  <a:lnTo>
                    <a:pt x="440" y="227"/>
                  </a:lnTo>
                  <a:lnTo>
                    <a:pt x="456" y="221"/>
                  </a:lnTo>
                  <a:lnTo>
                    <a:pt x="475" y="204"/>
                  </a:lnTo>
                  <a:lnTo>
                    <a:pt x="503" y="192"/>
                  </a:lnTo>
                  <a:lnTo>
                    <a:pt x="520" y="194"/>
                  </a:lnTo>
                  <a:lnTo>
                    <a:pt x="542" y="189"/>
                  </a:lnTo>
                  <a:lnTo>
                    <a:pt x="582" y="138"/>
                  </a:lnTo>
                  <a:lnTo>
                    <a:pt x="595" y="115"/>
                  </a:lnTo>
                  <a:lnTo>
                    <a:pt x="599" y="109"/>
                  </a:lnTo>
                  <a:lnTo>
                    <a:pt x="659" y="55"/>
                  </a:lnTo>
                  <a:lnTo>
                    <a:pt x="738" y="0"/>
                  </a:lnTo>
                  <a:lnTo>
                    <a:pt x="741" y="31"/>
                  </a:lnTo>
                  <a:lnTo>
                    <a:pt x="742" y="38"/>
                  </a:lnTo>
                  <a:lnTo>
                    <a:pt x="748" y="78"/>
                  </a:lnTo>
                  <a:lnTo>
                    <a:pt x="751" y="104"/>
                  </a:lnTo>
                  <a:lnTo>
                    <a:pt x="757" y="141"/>
                  </a:lnTo>
                  <a:lnTo>
                    <a:pt x="757" y="145"/>
                  </a:lnTo>
                  <a:lnTo>
                    <a:pt x="762" y="177"/>
                  </a:lnTo>
                  <a:lnTo>
                    <a:pt x="765" y="203"/>
                  </a:lnTo>
                  <a:lnTo>
                    <a:pt x="772" y="248"/>
                  </a:lnTo>
                  <a:lnTo>
                    <a:pt x="772" y="251"/>
                  </a:lnTo>
                  <a:lnTo>
                    <a:pt x="778" y="288"/>
                  </a:lnTo>
                  <a:lnTo>
                    <a:pt x="779" y="295"/>
                  </a:lnTo>
                  <a:lnTo>
                    <a:pt x="781" y="316"/>
                  </a:lnTo>
                  <a:lnTo>
                    <a:pt x="782" y="325"/>
                  </a:lnTo>
                  <a:lnTo>
                    <a:pt x="783" y="331"/>
                  </a:lnTo>
                  <a:lnTo>
                    <a:pt x="786" y="349"/>
                  </a:lnTo>
                  <a:lnTo>
                    <a:pt x="789" y="367"/>
                  </a:lnTo>
                  <a:lnTo>
                    <a:pt x="792" y="394"/>
                  </a:lnTo>
                  <a:lnTo>
                    <a:pt x="786" y="399"/>
                  </a:lnTo>
                  <a:lnTo>
                    <a:pt x="774" y="403"/>
                  </a:lnTo>
                  <a:lnTo>
                    <a:pt x="768" y="416"/>
                  </a:lnTo>
                  <a:lnTo>
                    <a:pt x="781" y="438"/>
                  </a:lnTo>
                  <a:lnTo>
                    <a:pt x="783" y="468"/>
                  </a:lnTo>
                  <a:lnTo>
                    <a:pt x="782" y="470"/>
                  </a:lnTo>
                  <a:lnTo>
                    <a:pt x="787" y="475"/>
                  </a:lnTo>
                  <a:lnTo>
                    <a:pt x="789" y="509"/>
                  </a:lnTo>
                  <a:lnTo>
                    <a:pt x="782" y="533"/>
                  </a:lnTo>
                  <a:lnTo>
                    <a:pt x="780" y="542"/>
                  </a:lnTo>
                  <a:lnTo>
                    <a:pt x="780" y="552"/>
                  </a:lnTo>
                  <a:lnTo>
                    <a:pt x="780" y="580"/>
                  </a:lnTo>
                  <a:lnTo>
                    <a:pt x="780" y="600"/>
                  </a:lnTo>
                  <a:lnTo>
                    <a:pt x="772" y="616"/>
                  </a:lnTo>
                  <a:lnTo>
                    <a:pt x="771" y="637"/>
                  </a:lnTo>
                  <a:lnTo>
                    <a:pt x="767" y="668"/>
                  </a:lnTo>
                  <a:lnTo>
                    <a:pt x="774" y="675"/>
                  </a:lnTo>
                  <a:lnTo>
                    <a:pt x="770" y="705"/>
                  </a:lnTo>
                  <a:lnTo>
                    <a:pt x="759" y="714"/>
                  </a:lnTo>
                  <a:lnTo>
                    <a:pt x="750" y="728"/>
                  </a:lnTo>
                  <a:lnTo>
                    <a:pt x="744" y="736"/>
                  </a:lnTo>
                  <a:lnTo>
                    <a:pt x="738" y="750"/>
                  </a:lnTo>
                  <a:lnTo>
                    <a:pt x="733" y="765"/>
                  </a:lnTo>
                  <a:lnTo>
                    <a:pt x="712" y="789"/>
                  </a:lnTo>
                  <a:lnTo>
                    <a:pt x="706" y="794"/>
                  </a:lnTo>
                  <a:lnTo>
                    <a:pt x="693" y="807"/>
                  </a:lnTo>
                  <a:lnTo>
                    <a:pt x="668" y="803"/>
                  </a:lnTo>
                  <a:lnTo>
                    <a:pt x="660" y="835"/>
                  </a:lnTo>
                  <a:lnTo>
                    <a:pt x="638" y="847"/>
                  </a:lnTo>
                  <a:lnTo>
                    <a:pt x="634" y="857"/>
                  </a:lnTo>
                  <a:lnTo>
                    <a:pt x="630" y="867"/>
                  </a:lnTo>
                  <a:lnTo>
                    <a:pt x="630" y="870"/>
                  </a:lnTo>
                  <a:lnTo>
                    <a:pt x="631" y="875"/>
                  </a:lnTo>
                  <a:lnTo>
                    <a:pt x="634" y="885"/>
                  </a:lnTo>
                  <a:lnTo>
                    <a:pt x="635" y="894"/>
                  </a:lnTo>
                  <a:lnTo>
                    <a:pt x="630" y="942"/>
                  </a:lnTo>
                  <a:lnTo>
                    <a:pt x="620" y="962"/>
                  </a:lnTo>
                  <a:lnTo>
                    <a:pt x="614" y="963"/>
                  </a:lnTo>
                  <a:lnTo>
                    <a:pt x="591" y="923"/>
                  </a:lnTo>
                  <a:lnTo>
                    <a:pt x="584" y="932"/>
                  </a:lnTo>
                  <a:lnTo>
                    <a:pt x="576" y="946"/>
                  </a:lnTo>
                  <a:lnTo>
                    <a:pt x="567" y="1011"/>
                  </a:lnTo>
                  <a:lnTo>
                    <a:pt x="575" y="1048"/>
                  </a:lnTo>
                  <a:lnTo>
                    <a:pt x="568" y="1060"/>
                  </a:lnTo>
                  <a:lnTo>
                    <a:pt x="563" y="1058"/>
                  </a:lnTo>
                  <a:lnTo>
                    <a:pt x="562" y="1058"/>
                  </a:lnTo>
                  <a:lnTo>
                    <a:pt x="556" y="1064"/>
                  </a:lnTo>
                  <a:lnTo>
                    <a:pt x="556" y="1089"/>
                  </a:lnTo>
                  <a:lnTo>
                    <a:pt x="546" y="1111"/>
                  </a:lnTo>
                  <a:lnTo>
                    <a:pt x="524" y="1122"/>
                  </a:lnTo>
                  <a:lnTo>
                    <a:pt x="507" y="1122"/>
                  </a:lnTo>
                  <a:lnTo>
                    <a:pt x="499" y="1106"/>
                  </a:lnTo>
                  <a:lnTo>
                    <a:pt x="491" y="1101"/>
                  </a:lnTo>
                  <a:lnTo>
                    <a:pt x="474" y="1087"/>
                  </a:lnTo>
                  <a:lnTo>
                    <a:pt x="461" y="1087"/>
                  </a:lnTo>
                  <a:lnTo>
                    <a:pt x="452" y="1071"/>
                  </a:lnTo>
                  <a:lnTo>
                    <a:pt x="443" y="1035"/>
                  </a:lnTo>
                  <a:lnTo>
                    <a:pt x="416" y="1048"/>
                  </a:lnTo>
                  <a:lnTo>
                    <a:pt x="399" y="1081"/>
                  </a:lnTo>
                  <a:lnTo>
                    <a:pt x="382" y="1084"/>
                  </a:lnTo>
                  <a:lnTo>
                    <a:pt x="376" y="1088"/>
                  </a:lnTo>
                  <a:lnTo>
                    <a:pt x="373" y="1094"/>
                  </a:lnTo>
                  <a:lnTo>
                    <a:pt x="356" y="1078"/>
                  </a:lnTo>
                  <a:lnTo>
                    <a:pt x="326" y="1071"/>
                  </a:lnTo>
                  <a:lnTo>
                    <a:pt x="310" y="1081"/>
                  </a:lnTo>
                  <a:lnTo>
                    <a:pt x="308" y="1094"/>
                  </a:lnTo>
                  <a:lnTo>
                    <a:pt x="300" y="1096"/>
                  </a:lnTo>
                  <a:lnTo>
                    <a:pt x="297" y="1096"/>
                  </a:lnTo>
                  <a:lnTo>
                    <a:pt x="296" y="1095"/>
                  </a:lnTo>
                  <a:close/>
                </a:path>
              </a:pathLst>
            </a:custGeom>
            <a:solidFill>
              <a:srgbClr val="CC3300"/>
            </a:solidFill>
            <a:ln w="0">
              <a:solidFill>
                <a:schemeClr val="tx1"/>
              </a:solidFill>
              <a:round/>
              <a:headEnd/>
              <a:tailEnd/>
            </a:ln>
          </p:spPr>
          <p:txBody>
            <a:bodyPr/>
            <a:lstStyle/>
            <a:p>
              <a:endParaRPr lang="en-US"/>
            </a:p>
          </p:txBody>
        </p:sp>
        <p:sp>
          <p:nvSpPr>
            <p:cNvPr id="7233" name="Freeform 62"/>
            <p:cNvSpPr>
              <a:spLocks/>
            </p:cNvSpPr>
            <p:nvPr/>
          </p:nvSpPr>
          <p:spPr bwMode="auto">
            <a:xfrm>
              <a:off x="3077" y="2921"/>
              <a:ext cx="272" cy="512"/>
            </a:xfrm>
            <a:custGeom>
              <a:avLst/>
              <a:gdLst>
                <a:gd name="T0" fmla="*/ 14549 w 669"/>
                <a:gd name="T1" fmla="*/ 160001 h 1461"/>
                <a:gd name="T2" fmla="*/ 19249 w 669"/>
                <a:gd name="T3" fmla="*/ 149991 h 1461"/>
                <a:gd name="T4" fmla="*/ 23950 w 669"/>
                <a:gd name="T5" fmla="*/ 147085 h 1461"/>
                <a:gd name="T6" fmla="*/ 19025 w 669"/>
                <a:gd name="T7" fmla="*/ 143371 h 1461"/>
                <a:gd name="T8" fmla="*/ 18130 w 669"/>
                <a:gd name="T9" fmla="*/ 129325 h 1461"/>
                <a:gd name="T10" fmla="*/ 21040 w 669"/>
                <a:gd name="T11" fmla="*/ 125450 h 1461"/>
                <a:gd name="T12" fmla="*/ 14101 w 669"/>
                <a:gd name="T13" fmla="*/ 105106 h 1461"/>
                <a:gd name="T14" fmla="*/ 12534 w 669"/>
                <a:gd name="T15" fmla="*/ 87024 h 1461"/>
                <a:gd name="T16" fmla="*/ 11639 w 669"/>
                <a:gd name="T17" fmla="*/ 81050 h 1461"/>
                <a:gd name="T18" fmla="*/ 9849 w 669"/>
                <a:gd name="T19" fmla="*/ 79758 h 1461"/>
                <a:gd name="T20" fmla="*/ 13206 w 669"/>
                <a:gd name="T21" fmla="*/ 67488 h 1461"/>
                <a:gd name="T22" fmla="*/ 17682 w 669"/>
                <a:gd name="T23" fmla="*/ 56025 h 1461"/>
                <a:gd name="T24" fmla="*/ 23950 w 669"/>
                <a:gd name="T25" fmla="*/ 44400 h 1461"/>
                <a:gd name="T26" fmla="*/ 30441 w 669"/>
                <a:gd name="T27" fmla="*/ 38265 h 1461"/>
                <a:gd name="T28" fmla="*/ 34694 w 669"/>
                <a:gd name="T29" fmla="*/ 30515 h 1461"/>
                <a:gd name="T30" fmla="*/ 34918 w 669"/>
                <a:gd name="T31" fmla="*/ 23572 h 1461"/>
                <a:gd name="T32" fmla="*/ 33574 w 669"/>
                <a:gd name="T33" fmla="*/ 20343 h 1461"/>
                <a:gd name="T34" fmla="*/ 38723 w 669"/>
                <a:gd name="T35" fmla="*/ 19213 h 1461"/>
                <a:gd name="T36" fmla="*/ 40513 w 669"/>
                <a:gd name="T37" fmla="*/ 14854 h 1461"/>
                <a:gd name="T38" fmla="*/ 46557 w 669"/>
                <a:gd name="T39" fmla="*/ 11463 h 1461"/>
                <a:gd name="T40" fmla="*/ 57077 w 669"/>
                <a:gd name="T41" fmla="*/ 5974 h 1461"/>
                <a:gd name="T42" fmla="*/ 72297 w 669"/>
                <a:gd name="T43" fmla="*/ 4843 h 1461"/>
                <a:gd name="T44" fmla="*/ 84831 w 669"/>
                <a:gd name="T45" fmla="*/ 4198 h 1461"/>
                <a:gd name="T46" fmla="*/ 91322 w 669"/>
                <a:gd name="T47" fmla="*/ 3391 h 1461"/>
                <a:gd name="T48" fmla="*/ 99380 w 669"/>
                <a:gd name="T49" fmla="*/ 2906 h 1461"/>
                <a:gd name="T50" fmla="*/ 107438 w 669"/>
                <a:gd name="T51" fmla="*/ 2260 h 1461"/>
                <a:gd name="T52" fmla="*/ 117287 w 669"/>
                <a:gd name="T53" fmla="*/ 1453 h 1461"/>
                <a:gd name="T54" fmla="*/ 127135 w 669"/>
                <a:gd name="T55" fmla="*/ 484 h 1461"/>
                <a:gd name="T56" fmla="*/ 137879 w 669"/>
                <a:gd name="T57" fmla="*/ 4198 h 1461"/>
                <a:gd name="T58" fmla="*/ 138999 w 669"/>
                <a:gd name="T59" fmla="*/ 15177 h 1461"/>
                <a:gd name="T60" fmla="*/ 138999 w 669"/>
                <a:gd name="T61" fmla="*/ 23895 h 1461"/>
                <a:gd name="T62" fmla="*/ 138999 w 669"/>
                <a:gd name="T63" fmla="*/ 29546 h 1461"/>
                <a:gd name="T64" fmla="*/ 138999 w 669"/>
                <a:gd name="T65" fmla="*/ 39556 h 1461"/>
                <a:gd name="T66" fmla="*/ 138774 w 669"/>
                <a:gd name="T67" fmla="*/ 47791 h 1461"/>
                <a:gd name="T68" fmla="*/ 138774 w 669"/>
                <a:gd name="T69" fmla="*/ 60707 h 1461"/>
                <a:gd name="T70" fmla="*/ 138551 w 669"/>
                <a:gd name="T71" fmla="*/ 76529 h 1461"/>
                <a:gd name="T72" fmla="*/ 138551 w 669"/>
                <a:gd name="T73" fmla="*/ 86540 h 1461"/>
                <a:gd name="T74" fmla="*/ 138551 w 669"/>
                <a:gd name="T75" fmla="*/ 99779 h 1461"/>
                <a:gd name="T76" fmla="*/ 138551 w 669"/>
                <a:gd name="T77" fmla="*/ 116731 h 1461"/>
                <a:gd name="T78" fmla="*/ 138551 w 669"/>
                <a:gd name="T79" fmla="*/ 129809 h 1461"/>
                <a:gd name="T80" fmla="*/ 138551 w 669"/>
                <a:gd name="T81" fmla="*/ 133684 h 1461"/>
                <a:gd name="T82" fmla="*/ 138103 w 669"/>
                <a:gd name="T83" fmla="*/ 149991 h 1461"/>
                <a:gd name="T84" fmla="*/ 139446 w 669"/>
                <a:gd name="T85" fmla="*/ 159355 h 1461"/>
                <a:gd name="T86" fmla="*/ 141461 w 669"/>
                <a:gd name="T87" fmla="*/ 171787 h 1461"/>
                <a:gd name="T88" fmla="*/ 144147 w 669"/>
                <a:gd name="T89" fmla="*/ 187125 h 1461"/>
                <a:gd name="T90" fmla="*/ 144818 w 669"/>
                <a:gd name="T91" fmla="*/ 192615 h 1461"/>
                <a:gd name="T92" fmla="*/ 147728 w 669"/>
                <a:gd name="T93" fmla="*/ 211666 h 1461"/>
                <a:gd name="T94" fmla="*/ 145042 w 669"/>
                <a:gd name="T95" fmla="*/ 225390 h 1461"/>
                <a:gd name="T96" fmla="*/ 128702 w 669"/>
                <a:gd name="T97" fmla="*/ 224260 h 1461"/>
                <a:gd name="T98" fmla="*/ 106543 w 669"/>
                <a:gd name="T99" fmla="*/ 226036 h 1461"/>
                <a:gd name="T100" fmla="*/ 99157 w 669"/>
                <a:gd name="T101" fmla="*/ 235884 h 1461"/>
                <a:gd name="T102" fmla="*/ 87294 w 669"/>
                <a:gd name="T103" fmla="*/ 221192 h 1461"/>
                <a:gd name="T104" fmla="*/ 83041 w 669"/>
                <a:gd name="T105" fmla="*/ 209567 h 1461"/>
                <a:gd name="T106" fmla="*/ 85279 w 669"/>
                <a:gd name="T107" fmla="*/ 197459 h 1461"/>
                <a:gd name="T108" fmla="*/ 68268 w 669"/>
                <a:gd name="T109" fmla="*/ 198589 h 1461"/>
                <a:gd name="T110" fmla="*/ 58420 w 669"/>
                <a:gd name="T111" fmla="*/ 199234 h 1461"/>
                <a:gd name="T112" fmla="*/ 49243 w 669"/>
                <a:gd name="T113" fmla="*/ 199880 h 1461"/>
                <a:gd name="T114" fmla="*/ 40289 w 669"/>
                <a:gd name="T115" fmla="*/ 200364 h 1461"/>
                <a:gd name="T116" fmla="*/ 26412 w 669"/>
                <a:gd name="T117" fmla="*/ 201333 h 1461"/>
                <a:gd name="T118" fmla="*/ 12087 w 669"/>
                <a:gd name="T119" fmla="*/ 202140 h 1461"/>
                <a:gd name="T120" fmla="*/ 224 w 669"/>
                <a:gd name="T121" fmla="*/ 196490 h 1461"/>
                <a:gd name="T122" fmla="*/ 4253 w 669"/>
                <a:gd name="T123" fmla="*/ 171464 h 1461"/>
                <a:gd name="T124" fmla="*/ 10296 w 669"/>
                <a:gd name="T125" fmla="*/ 165975 h 1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9"/>
                <a:gd name="T190" fmla="*/ 0 h 1461"/>
                <a:gd name="T191" fmla="*/ 669 w 669"/>
                <a:gd name="T192" fmla="*/ 1461 h 1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9" h="1461">
                  <a:moveTo>
                    <a:pt x="53" y="1028"/>
                  </a:moveTo>
                  <a:lnTo>
                    <a:pt x="63" y="1027"/>
                  </a:lnTo>
                  <a:lnTo>
                    <a:pt x="65" y="991"/>
                  </a:lnTo>
                  <a:lnTo>
                    <a:pt x="67" y="990"/>
                  </a:lnTo>
                  <a:lnTo>
                    <a:pt x="95" y="949"/>
                  </a:lnTo>
                  <a:lnTo>
                    <a:pt x="86" y="929"/>
                  </a:lnTo>
                  <a:lnTo>
                    <a:pt x="104" y="915"/>
                  </a:lnTo>
                  <a:lnTo>
                    <a:pt x="104" y="912"/>
                  </a:lnTo>
                  <a:lnTo>
                    <a:pt x="107" y="911"/>
                  </a:lnTo>
                  <a:lnTo>
                    <a:pt x="100" y="912"/>
                  </a:lnTo>
                  <a:lnTo>
                    <a:pt x="86" y="912"/>
                  </a:lnTo>
                  <a:lnTo>
                    <a:pt x="85" y="888"/>
                  </a:lnTo>
                  <a:lnTo>
                    <a:pt x="109" y="891"/>
                  </a:lnTo>
                  <a:lnTo>
                    <a:pt x="105" y="814"/>
                  </a:lnTo>
                  <a:lnTo>
                    <a:pt x="81" y="801"/>
                  </a:lnTo>
                  <a:lnTo>
                    <a:pt x="104" y="804"/>
                  </a:lnTo>
                  <a:lnTo>
                    <a:pt x="89" y="781"/>
                  </a:lnTo>
                  <a:lnTo>
                    <a:pt x="94" y="777"/>
                  </a:lnTo>
                  <a:lnTo>
                    <a:pt x="102" y="762"/>
                  </a:lnTo>
                  <a:lnTo>
                    <a:pt x="78" y="776"/>
                  </a:lnTo>
                  <a:lnTo>
                    <a:pt x="63" y="651"/>
                  </a:lnTo>
                  <a:lnTo>
                    <a:pt x="63" y="650"/>
                  </a:lnTo>
                  <a:lnTo>
                    <a:pt x="65" y="538"/>
                  </a:lnTo>
                  <a:lnTo>
                    <a:pt x="56" y="539"/>
                  </a:lnTo>
                  <a:lnTo>
                    <a:pt x="63" y="511"/>
                  </a:lnTo>
                  <a:lnTo>
                    <a:pt x="43" y="522"/>
                  </a:lnTo>
                  <a:lnTo>
                    <a:pt x="52" y="502"/>
                  </a:lnTo>
                  <a:lnTo>
                    <a:pt x="45" y="496"/>
                  </a:lnTo>
                  <a:lnTo>
                    <a:pt x="44" y="495"/>
                  </a:lnTo>
                  <a:lnTo>
                    <a:pt x="44" y="494"/>
                  </a:lnTo>
                  <a:lnTo>
                    <a:pt x="41" y="486"/>
                  </a:lnTo>
                  <a:lnTo>
                    <a:pt x="60" y="441"/>
                  </a:lnTo>
                  <a:lnTo>
                    <a:pt x="59" y="418"/>
                  </a:lnTo>
                  <a:lnTo>
                    <a:pt x="84" y="421"/>
                  </a:lnTo>
                  <a:lnTo>
                    <a:pt x="64" y="359"/>
                  </a:lnTo>
                  <a:lnTo>
                    <a:pt x="79" y="347"/>
                  </a:lnTo>
                  <a:lnTo>
                    <a:pt x="87" y="316"/>
                  </a:lnTo>
                  <a:lnTo>
                    <a:pt x="87" y="315"/>
                  </a:lnTo>
                  <a:lnTo>
                    <a:pt x="107" y="275"/>
                  </a:lnTo>
                  <a:lnTo>
                    <a:pt x="123" y="261"/>
                  </a:lnTo>
                  <a:lnTo>
                    <a:pt x="118" y="243"/>
                  </a:lnTo>
                  <a:lnTo>
                    <a:pt x="136" y="237"/>
                  </a:lnTo>
                  <a:lnTo>
                    <a:pt x="133" y="251"/>
                  </a:lnTo>
                  <a:lnTo>
                    <a:pt x="136" y="252"/>
                  </a:lnTo>
                  <a:lnTo>
                    <a:pt x="155" y="189"/>
                  </a:lnTo>
                  <a:lnTo>
                    <a:pt x="149" y="155"/>
                  </a:lnTo>
                  <a:lnTo>
                    <a:pt x="149" y="153"/>
                  </a:lnTo>
                  <a:lnTo>
                    <a:pt x="156" y="146"/>
                  </a:lnTo>
                  <a:lnTo>
                    <a:pt x="159" y="157"/>
                  </a:lnTo>
                  <a:lnTo>
                    <a:pt x="172" y="139"/>
                  </a:lnTo>
                  <a:lnTo>
                    <a:pt x="150" y="126"/>
                  </a:lnTo>
                  <a:lnTo>
                    <a:pt x="156" y="121"/>
                  </a:lnTo>
                  <a:lnTo>
                    <a:pt x="164" y="128"/>
                  </a:lnTo>
                  <a:lnTo>
                    <a:pt x="173" y="119"/>
                  </a:lnTo>
                  <a:lnTo>
                    <a:pt x="169" y="112"/>
                  </a:lnTo>
                  <a:lnTo>
                    <a:pt x="180" y="95"/>
                  </a:lnTo>
                  <a:lnTo>
                    <a:pt x="181" y="92"/>
                  </a:lnTo>
                  <a:lnTo>
                    <a:pt x="183" y="88"/>
                  </a:lnTo>
                  <a:lnTo>
                    <a:pt x="199" y="84"/>
                  </a:lnTo>
                  <a:lnTo>
                    <a:pt x="208" y="71"/>
                  </a:lnTo>
                  <a:lnTo>
                    <a:pt x="207" y="57"/>
                  </a:lnTo>
                  <a:lnTo>
                    <a:pt x="196" y="43"/>
                  </a:lnTo>
                  <a:lnTo>
                    <a:pt x="255" y="37"/>
                  </a:lnTo>
                  <a:lnTo>
                    <a:pt x="283" y="35"/>
                  </a:lnTo>
                  <a:lnTo>
                    <a:pt x="308" y="33"/>
                  </a:lnTo>
                  <a:lnTo>
                    <a:pt x="323" y="30"/>
                  </a:lnTo>
                  <a:lnTo>
                    <a:pt x="343" y="28"/>
                  </a:lnTo>
                  <a:lnTo>
                    <a:pt x="359" y="27"/>
                  </a:lnTo>
                  <a:lnTo>
                    <a:pt x="379" y="26"/>
                  </a:lnTo>
                  <a:lnTo>
                    <a:pt x="389" y="24"/>
                  </a:lnTo>
                  <a:lnTo>
                    <a:pt x="399" y="23"/>
                  </a:lnTo>
                  <a:lnTo>
                    <a:pt x="408" y="21"/>
                  </a:lnTo>
                  <a:lnTo>
                    <a:pt x="427" y="20"/>
                  </a:lnTo>
                  <a:lnTo>
                    <a:pt x="436" y="18"/>
                  </a:lnTo>
                  <a:lnTo>
                    <a:pt x="444" y="18"/>
                  </a:lnTo>
                  <a:lnTo>
                    <a:pt x="446" y="18"/>
                  </a:lnTo>
                  <a:lnTo>
                    <a:pt x="462" y="16"/>
                  </a:lnTo>
                  <a:lnTo>
                    <a:pt x="480" y="14"/>
                  </a:lnTo>
                  <a:lnTo>
                    <a:pt x="487" y="13"/>
                  </a:lnTo>
                  <a:lnTo>
                    <a:pt x="505" y="11"/>
                  </a:lnTo>
                  <a:lnTo>
                    <a:pt x="524" y="9"/>
                  </a:lnTo>
                  <a:lnTo>
                    <a:pt x="565" y="4"/>
                  </a:lnTo>
                  <a:lnTo>
                    <a:pt x="566" y="4"/>
                  </a:lnTo>
                  <a:lnTo>
                    <a:pt x="568" y="3"/>
                  </a:lnTo>
                  <a:lnTo>
                    <a:pt x="590" y="1"/>
                  </a:lnTo>
                  <a:lnTo>
                    <a:pt x="600" y="0"/>
                  </a:lnTo>
                  <a:lnTo>
                    <a:pt x="616" y="26"/>
                  </a:lnTo>
                  <a:lnTo>
                    <a:pt x="622" y="28"/>
                  </a:lnTo>
                  <a:lnTo>
                    <a:pt x="622" y="45"/>
                  </a:lnTo>
                  <a:lnTo>
                    <a:pt x="621" y="94"/>
                  </a:lnTo>
                  <a:lnTo>
                    <a:pt x="621" y="122"/>
                  </a:lnTo>
                  <a:lnTo>
                    <a:pt x="621" y="146"/>
                  </a:lnTo>
                  <a:lnTo>
                    <a:pt x="621" y="148"/>
                  </a:lnTo>
                  <a:lnTo>
                    <a:pt x="621" y="157"/>
                  </a:lnTo>
                  <a:lnTo>
                    <a:pt x="621" y="163"/>
                  </a:lnTo>
                  <a:lnTo>
                    <a:pt x="621" y="183"/>
                  </a:lnTo>
                  <a:lnTo>
                    <a:pt x="621" y="200"/>
                  </a:lnTo>
                  <a:lnTo>
                    <a:pt x="621" y="240"/>
                  </a:lnTo>
                  <a:lnTo>
                    <a:pt x="621" y="245"/>
                  </a:lnTo>
                  <a:lnTo>
                    <a:pt x="620" y="271"/>
                  </a:lnTo>
                  <a:lnTo>
                    <a:pt x="620" y="279"/>
                  </a:lnTo>
                  <a:lnTo>
                    <a:pt x="620" y="296"/>
                  </a:lnTo>
                  <a:lnTo>
                    <a:pt x="620" y="345"/>
                  </a:lnTo>
                  <a:lnTo>
                    <a:pt x="620" y="373"/>
                  </a:lnTo>
                  <a:lnTo>
                    <a:pt x="620" y="376"/>
                  </a:lnTo>
                  <a:lnTo>
                    <a:pt x="620" y="437"/>
                  </a:lnTo>
                  <a:lnTo>
                    <a:pt x="620" y="447"/>
                  </a:lnTo>
                  <a:lnTo>
                    <a:pt x="619" y="474"/>
                  </a:lnTo>
                  <a:lnTo>
                    <a:pt x="619" y="511"/>
                  </a:lnTo>
                  <a:lnTo>
                    <a:pt x="619" y="530"/>
                  </a:lnTo>
                  <a:lnTo>
                    <a:pt x="619" y="536"/>
                  </a:lnTo>
                  <a:lnTo>
                    <a:pt x="619" y="600"/>
                  </a:lnTo>
                  <a:lnTo>
                    <a:pt x="619" y="608"/>
                  </a:lnTo>
                  <a:lnTo>
                    <a:pt x="619" y="618"/>
                  </a:lnTo>
                  <a:lnTo>
                    <a:pt x="619" y="686"/>
                  </a:lnTo>
                  <a:lnTo>
                    <a:pt x="619" y="696"/>
                  </a:lnTo>
                  <a:lnTo>
                    <a:pt x="619" y="723"/>
                  </a:lnTo>
                  <a:lnTo>
                    <a:pt x="619" y="777"/>
                  </a:lnTo>
                  <a:lnTo>
                    <a:pt x="619" y="784"/>
                  </a:lnTo>
                  <a:lnTo>
                    <a:pt x="619" y="804"/>
                  </a:lnTo>
                  <a:lnTo>
                    <a:pt x="619" y="821"/>
                  </a:lnTo>
                  <a:lnTo>
                    <a:pt x="619" y="824"/>
                  </a:lnTo>
                  <a:lnTo>
                    <a:pt x="619" y="828"/>
                  </a:lnTo>
                  <a:lnTo>
                    <a:pt x="619" y="838"/>
                  </a:lnTo>
                  <a:lnTo>
                    <a:pt x="617" y="860"/>
                  </a:lnTo>
                  <a:lnTo>
                    <a:pt x="617" y="929"/>
                  </a:lnTo>
                  <a:lnTo>
                    <a:pt x="617" y="935"/>
                  </a:lnTo>
                  <a:lnTo>
                    <a:pt x="619" y="939"/>
                  </a:lnTo>
                  <a:lnTo>
                    <a:pt x="623" y="987"/>
                  </a:lnTo>
                  <a:lnTo>
                    <a:pt x="630" y="1045"/>
                  </a:lnTo>
                  <a:lnTo>
                    <a:pt x="631" y="1051"/>
                  </a:lnTo>
                  <a:lnTo>
                    <a:pt x="632" y="1064"/>
                  </a:lnTo>
                  <a:lnTo>
                    <a:pt x="635" y="1081"/>
                  </a:lnTo>
                  <a:lnTo>
                    <a:pt x="638" y="1116"/>
                  </a:lnTo>
                  <a:lnTo>
                    <a:pt x="644" y="1159"/>
                  </a:lnTo>
                  <a:lnTo>
                    <a:pt x="644" y="1167"/>
                  </a:lnTo>
                  <a:lnTo>
                    <a:pt x="646" y="1179"/>
                  </a:lnTo>
                  <a:lnTo>
                    <a:pt x="647" y="1193"/>
                  </a:lnTo>
                  <a:lnTo>
                    <a:pt x="655" y="1267"/>
                  </a:lnTo>
                  <a:lnTo>
                    <a:pt x="656" y="1271"/>
                  </a:lnTo>
                  <a:lnTo>
                    <a:pt x="660" y="1311"/>
                  </a:lnTo>
                  <a:lnTo>
                    <a:pt x="664" y="1349"/>
                  </a:lnTo>
                  <a:lnTo>
                    <a:pt x="669" y="1386"/>
                  </a:lnTo>
                  <a:lnTo>
                    <a:pt x="648" y="1396"/>
                  </a:lnTo>
                  <a:lnTo>
                    <a:pt x="596" y="1393"/>
                  </a:lnTo>
                  <a:lnTo>
                    <a:pt x="575" y="1379"/>
                  </a:lnTo>
                  <a:lnTo>
                    <a:pt x="575" y="1389"/>
                  </a:lnTo>
                  <a:lnTo>
                    <a:pt x="544" y="1389"/>
                  </a:lnTo>
                  <a:lnTo>
                    <a:pt x="487" y="1415"/>
                  </a:lnTo>
                  <a:lnTo>
                    <a:pt x="476" y="1400"/>
                  </a:lnTo>
                  <a:lnTo>
                    <a:pt x="480" y="1415"/>
                  </a:lnTo>
                  <a:lnTo>
                    <a:pt x="447" y="1459"/>
                  </a:lnTo>
                  <a:lnTo>
                    <a:pt x="443" y="1461"/>
                  </a:lnTo>
                  <a:lnTo>
                    <a:pt x="421" y="1442"/>
                  </a:lnTo>
                  <a:lnTo>
                    <a:pt x="404" y="1381"/>
                  </a:lnTo>
                  <a:lnTo>
                    <a:pt x="390" y="1370"/>
                  </a:lnTo>
                  <a:lnTo>
                    <a:pt x="389" y="1370"/>
                  </a:lnTo>
                  <a:lnTo>
                    <a:pt x="368" y="1323"/>
                  </a:lnTo>
                  <a:lnTo>
                    <a:pt x="371" y="1298"/>
                  </a:lnTo>
                  <a:lnTo>
                    <a:pt x="382" y="1244"/>
                  </a:lnTo>
                  <a:lnTo>
                    <a:pt x="385" y="1221"/>
                  </a:lnTo>
                  <a:lnTo>
                    <a:pt x="381" y="1223"/>
                  </a:lnTo>
                  <a:lnTo>
                    <a:pt x="380" y="1221"/>
                  </a:lnTo>
                  <a:lnTo>
                    <a:pt x="364" y="1223"/>
                  </a:lnTo>
                  <a:lnTo>
                    <a:pt x="305" y="1230"/>
                  </a:lnTo>
                  <a:lnTo>
                    <a:pt x="280" y="1231"/>
                  </a:lnTo>
                  <a:lnTo>
                    <a:pt x="278" y="1233"/>
                  </a:lnTo>
                  <a:lnTo>
                    <a:pt x="261" y="1234"/>
                  </a:lnTo>
                  <a:lnTo>
                    <a:pt x="255" y="1234"/>
                  </a:lnTo>
                  <a:lnTo>
                    <a:pt x="230" y="1237"/>
                  </a:lnTo>
                  <a:lnTo>
                    <a:pt x="220" y="1238"/>
                  </a:lnTo>
                  <a:lnTo>
                    <a:pt x="216" y="1238"/>
                  </a:lnTo>
                  <a:lnTo>
                    <a:pt x="188" y="1241"/>
                  </a:lnTo>
                  <a:lnTo>
                    <a:pt x="180" y="1241"/>
                  </a:lnTo>
                  <a:lnTo>
                    <a:pt x="164" y="1242"/>
                  </a:lnTo>
                  <a:lnTo>
                    <a:pt x="129" y="1245"/>
                  </a:lnTo>
                  <a:lnTo>
                    <a:pt x="118" y="1247"/>
                  </a:lnTo>
                  <a:lnTo>
                    <a:pt x="94" y="1250"/>
                  </a:lnTo>
                  <a:lnTo>
                    <a:pt x="79" y="1250"/>
                  </a:lnTo>
                  <a:lnTo>
                    <a:pt x="54" y="1252"/>
                  </a:lnTo>
                  <a:lnTo>
                    <a:pt x="0" y="1257"/>
                  </a:lnTo>
                  <a:lnTo>
                    <a:pt x="6" y="1252"/>
                  </a:lnTo>
                  <a:lnTo>
                    <a:pt x="1" y="1217"/>
                  </a:lnTo>
                  <a:lnTo>
                    <a:pt x="7" y="1198"/>
                  </a:lnTo>
                  <a:lnTo>
                    <a:pt x="23" y="1145"/>
                  </a:lnTo>
                  <a:lnTo>
                    <a:pt x="19" y="1062"/>
                  </a:lnTo>
                  <a:lnTo>
                    <a:pt x="41" y="1034"/>
                  </a:lnTo>
                  <a:lnTo>
                    <a:pt x="41" y="1033"/>
                  </a:lnTo>
                  <a:lnTo>
                    <a:pt x="46" y="1028"/>
                  </a:lnTo>
                  <a:lnTo>
                    <a:pt x="53" y="1028"/>
                  </a:lnTo>
                  <a:close/>
                </a:path>
              </a:pathLst>
            </a:custGeom>
            <a:solidFill>
              <a:srgbClr val="FFFFFF"/>
            </a:solidFill>
            <a:ln w="0">
              <a:solidFill>
                <a:schemeClr val="tx1"/>
              </a:solidFill>
              <a:round/>
              <a:headEnd/>
              <a:tailEnd/>
            </a:ln>
          </p:spPr>
          <p:txBody>
            <a:bodyPr/>
            <a:lstStyle/>
            <a:p>
              <a:endParaRPr lang="en-US"/>
            </a:p>
          </p:txBody>
        </p:sp>
        <p:sp>
          <p:nvSpPr>
            <p:cNvPr id="7234" name="Freeform 63"/>
            <p:cNvSpPr>
              <a:spLocks/>
            </p:cNvSpPr>
            <p:nvPr/>
          </p:nvSpPr>
          <p:spPr bwMode="auto">
            <a:xfrm>
              <a:off x="3319" y="2897"/>
              <a:ext cx="301" cy="519"/>
            </a:xfrm>
            <a:custGeom>
              <a:avLst/>
              <a:gdLst>
                <a:gd name="T0" fmla="*/ 10642 w 735"/>
                <a:gd name="T1" fmla="*/ 201481 h 1479"/>
                <a:gd name="T2" fmla="*/ 12907 w 735"/>
                <a:gd name="T3" fmla="*/ 216381 h 1479"/>
                <a:gd name="T4" fmla="*/ 15851 w 735"/>
                <a:gd name="T5" fmla="*/ 235007 h 1479"/>
                <a:gd name="T6" fmla="*/ 24455 w 735"/>
                <a:gd name="T7" fmla="*/ 235655 h 1479"/>
                <a:gd name="T8" fmla="*/ 31701 w 735"/>
                <a:gd name="T9" fmla="*/ 217515 h 1479"/>
                <a:gd name="T10" fmla="*/ 33286 w 735"/>
                <a:gd name="T11" fmla="*/ 239542 h 1479"/>
                <a:gd name="T12" fmla="*/ 58874 w 735"/>
                <a:gd name="T13" fmla="*/ 223670 h 1479"/>
                <a:gd name="T14" fmla="*/ 48457 w 735"/>
                <a:gd name="T15" fmla="*/ 200509 h 1479"/>
                <a:gd name="T16" fmla="*/ 68384 w 735"/>
                <a:gd name="T17" fmla="*/ 198728 h 1479"/>
                <a:gd name="T18" fmla="*/ 85366 w 735"/>
                <a:gd name="T19" fmla="*/ 197108 h 1479"/>
                <a:gd name="T20" fmla="*/ 90121 w 735"/>
                <a:gd name="T21" fmla="*/ 196784 h 1479"/>
                <a:gd name="T22" fmla="*/ 103481 w 735"/>
                <a:gd name="T23" fmla="*/ 195488 h 1479"/>
                <a:gd name="T24" fmla="*/ 112539 w 735"/>
                <a:gd name="T25" fmla="*/ 194517 h 1479"/>
                <a:gd name="T26" fmla="*/ 119558 w 735"/>
                <a:gd name="T27" fmla="*/ 193868 h 1479"/>
                <a:gd name="T28" fmla="*/ 144013 w 735"/>
                <a:gd name="T29" fmla="*/ 191115 h 1479"/>
                <a:gd name="T30" fmla="*/ 159411 w 735"/>
                <a:gd name="T31" fmla="*/ 189010 h 1479"/>
                <a:gd name="T32" fmla="*/ 166430 w 735"/>
                <a:gd name="T33" fmla="*/ 187714 h 1479"/>
                <a:gd name="T34" fmla="*/ 160090 w 735"/>
                <a:gd name="T35" fmla="*/ 176862 h 1479"/>
                <a:gd name="T36" fmla="*/ 160543 w 735"/>
                <a:gd name="T37" fmla="*/ 164715 h 1479"/>
                <a:gd name="T38" fmla="*/ 156014 w 735"/>
                <a:gd name="T39" fmla="*/ 155646 h 1479"/>
                <a:gd name="T40" fmla="*/ 155562 w 735"/>
                <a:gd name="T41" fmla="*/ 152082 h 1479"/>
                <a:gd name="T42" fmla="*/ 154882 w 735"/>
                <a:gd name="T43" fmla="*/ 146090 h 1479"/>
                <a:gd name="T44" fmla="*/ 156694 w 735"/>
                <a:gd name="T45" fmla="*/ 137506 h 1479"/>
                <a:gd name="T46" fmla="*/ 161449 w 735"/>
                <a:gd name="T47" fmla="*/ 128760 h 1479"/>
                <a:gd name="T48" fmla="*/ 158279 w 735"/>
                <a:gd name="T49" fmla="*/ 122119 h 1479"/>
                <a:gd name="T50" fmla="*/ 151712 w 735"/>
                <a:gd name="T51" fmla="*/ 111592 h 1479"/>
                <a:gd name="T52" fmla="*/ 148316 w 735"/>
                <a:gd name="T53" fmla="*/ 105113 h 1479"/>
                <a:gd name="T54" fmla="*/ 144013 w 735"/>
                <a:gd name="T55" fmla="*/ 95558 h 1479"/>
                <a:gd name="T56" fmla="*/ 141296 w 735"/>
                <a:gd name="T57" fmla="*/ 87459 h 1479"/>
                <a:gd name="T58" fmla="*/ 136767 w 735"/>
                <a:gd name="T59" fmla="*/ 73207 h 1479"/>
                <a:gd name="T60" fmla="*/ 133597 w 735"/>
                <a:gd name="T61" fmla="*/ 63975 h 1479"/>
                <a:gd name="T62" fmla="*/ 130201 w 735"/>
                <a:gd name="T63" fmla="*/ 52962 h 1479"/>
                <a:gd name="T64" fmla="*/ 127936 w 735"/>
                <a:gd name="T65" fmla="*/ 46321 h 1479"/>
                <a:gd name="T66" fmla="*/ 125672 w 735"/>
                <a:gd name="T67" fmla="*/ 38709 h 1479"/>
                <a:gd name="T68" fmla="*/ 121596 w 735"/>
                <a:gd name="T69" fmla="*/ 27372 h 1479"/>
                <a:gd name="T70" fmla="*/ 118653 w 735"/>
                <a:gd name="T71" fmla="*/ 18788 h 1479"/>
                <a:gd name="T72" fmla="*/ 115030 w 735"/>
                <a:gd name="T73" fmla="*/ 7612 h 1479"/>
                <a:gd name="T74" fmla="*/ 112539 w 735"/>
                <a:gd name="T75" fmla="*/ 0 h 1479"/>
                <a:gd name="T76" fmla="*/ 100991 w 735"/>
                <a:gd name="T77" fmla="*/ 1134 h 1479"/>
                <a:gd name="T78" fmla="*/ 82196 w 735"/>
                <a:gd name="T79" fmla="*/ 2915 h 1479"/>
                <a:gd name="T80" fmla="*/ 73818 w 735"/>
                <a:gd name="T81" fmla="*/ 3887 h 1479"/>
                <a:gd name="T82" fmla="*/ 58194 w 735"/>
                <a:gd name="T83" fmla="*/ 5183 h 1479"/>
                <a:gd name="T84" fmla="*/ 42796 w 735"/>
                <a:gd name="T85" fmla="*/ 6316 h 1479"/>
                <a:gd name="T86" fmla="*/ 36003 w 735"/>
                <a:gd name="T87" fmla="*/ 6802 h 1479"/>
                <a:gd name="T88" fmla="*/ 12907 w 735"/>
                <a:gd name="T89" fmla="*/ 8908 h 1479"/>
                <a:gd name="T90" fmla="*/ 0 w 735"/>
                <a:gd name="T91" fmla="*/ 10042 h 1479"/>
                <a:gd name="T92" fmla="*/ 5208 w 735"/>
                <a:gd name="T93" fmla="*/ 15063 h 1479"/>
                <a:gd name="T94" fmla="*/ 4981 w 735"/>
                <a:gd name="T95" fmla="*/ 30287 h 1479"/>
                <a:gd name="T96" fmla="*/ 4981 w 735"/>
                <a:gd name="T97" fmla="*/ 35956 h 1479"/>
                <a:gd name="T98" fmla="*/ 4981 w 735"/>
                <a:gd name="T99" fmla="*/ 42920 h 1479"/>
                <a:gd name="T100" fmla="*/ 4755 w 735"/>
                <a:gd name="T101" fmla="*/ 54419 h 1479"/>
                <a:gd name="T102" fmla="*/ 4755 w 735"/>
                <a:gd name="T103" fmla="*/ 66404 h 1479"/>
                <a:gd name="T104" fmla="*/ 4755 w 735"/>
                <a:gd name="T105" fmla="*/ 81305 h 1479"/>
                <a:gd name="T106" fmla="*/ 4529 w 735"/>
                <a:gd name="T107" fmla="*/ 93290 h 1479"/>
                <a:gd name="T108" fmla="*/ 4529 w 735"/>
                <a:gd name="T109" fmla="*/ 107705 h 1479"/>
                <a:gd name="T110" fmla="*/ 4529 w 735"/>
                <a:gd name="T111" fmla="*/ 121633 h 1479"/>
                <a:gd name="T112" fmla="*/ 4529 w 735"/>
                <a:gd name="T113" fmla="*/ 136372 h 1479"/>
                <a:gd name="T114" fmla="*/ 4529 w 735"/>
                <a:gd name="T115" fmla="*/ 143498 h 1479"/>
                <a:gd name="T116" fmla="*/ 4529 w 735"/>
                <a:gd name="T117" fmla="*/ 146252 h 1479"/>
                <a:gd name="T118" fmla="*/ 4076 w 735"/>
                <a:gd name="T119" fmla="*/ 161962 h 1479"/>
                <a:gd name="T120" fmla="*/ 7020 w 735"/>
                <a:gd name="T121" fmla="*/ 179778 h 1479"/>
                <a:gd name="T122" fmla="*/ 8152 w 735"/>
                <a:gd name="T123" fmla="*/ 185609 h 14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5"/>
                <a:gd name="T187" fmla="*/ 0 h 1479"/>
                <a:gd name="T188" fmla="*/ 735 w 735"/>
                <a:gd name="T189" fmla="*/ 1479 h 14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5" h="1479">
                  <a:moveTo>
                    <a:pt x="45" y="1224"/>
                  </a:moveTo>
                  <a:lnTo>
                    <a:pt x="45" y="1232"/>
                  </a:lnTo>
                  <a:lnTo>
                    <a:pt x="47" y="1244"/>
                  </a:lnTo>
                  <a:lnTo>
                    <a:pt x="48" y="1258"/>
                  </a:lnTo>
                  <a:lnTo>
                    <a:pt x="56" y="1332"/>
                  </a:lnTo>
                  <a:lnTo>
                    <a:pt x="57" y="1336"/>
                  </a:lnTo>
                  <a:lnTo>
                    <a:pt x="61" y="1376"/>
                  </a:lnTo>
                  <a:lnTo>
                    <a:pt x="65" y="1414"/>
                  </a:lnTo>
                  <a:lnTo>
                    <a:pt x="70" y="1451"/>
                  </a:lnTo>
                  <a:lnTo>
                    <a:pt x="72" y="1439"/>
                  </a:lnTo>
                  <a:lnTo>
                    <a:pt x="97" y="1438"/>
                  </a:lnTo>
                  <a:lnTo>
                    <a:pt x="108" y="1455"/>
                  </a:lnTo>
                  <a:lnTo>
                    <a:pt x="124" y="1446"/>
                  </a:lnTo>
                  <a:lnTo>
                    <a:pt x="125" y="1398"/>
                  </a:lnTo>
                  <a:lnTo>
                    <a:pt x="140" y="1343"/>
                  </a:lnTo>
                  <a:lnTo>
                    <a:pt x="159" y="1357"/>
                  </a:lnTo>
                  <a:lnTo>
                    <a:pt x="160" y="1394"/>
                  </a:lnTo>
                  <a:lnTo>
                    <a:pt x="147" y="1479"/>
                  </a:lnTo>
                  <a:lnTo>
                    <a:pt x="243" y="1451"/>
                  </a:lnTo>
                  <a:lnTo>
                    <a:pt x="273" y="1395"/>
                  </a:lnTo>
                  <a:lnTo>
                    <a:pt x="260" y="1381"/>
                  </a:lnTo>
                  <a:lnTo>
                    <a:pt x="265" y="1343"/>
                  </a:lnTo>
                  <a:lnTo>
                    <a:pt x="213" y="1283"/>
                  </a:lnTo>
                  <a:lnTo>
                    <a:pt x="214" y="1238"/>
                  </a:lnTo>
                  <a:lnTo>
                    <a:pt x="284" y="1229"/>
                  </a:lnTo>
                  <a:lnTo>
                    <a:pt x="287" y="1229"/>
                  </a:lnTo>
                  <a:lnTo>
                    <a:pt x="302" y="1227"/>
                  </a:lnTo>
                  <a:lnTo>
                    <a:pt x="307" y="1225"/>
                  </a:lnTo>
                  <a:lnTo>
                    <a:pt x="335" y="1222"/>
                  </a:lnTo>
                  <a:lnTo>
                    <a:pt x="377" y="1217"/>
                  </a:lnTo>
                  <a:lnTo>
                    <a:pt x="391" y="1215"/>
                  </a:lnTo>
                  <a:lnTo>
                    <a:pt x="395" y="1215"/>
                  </a:lnTo>
                  <a:lnTo>
                    <a:pt x="398" y="1215"/>
                  </a:lnTo>
                  <a:lnTo>
                    <a:pt x="422" y="1211"/>
                  </a:lnTo>
                  <a:lnTo>
                    <a:pt x="429" y="1211"/>
                  </a:lnTo>
                  <a:lnTo>
                    <a:pt x="457" y="1207"/>
                  </a:lnTo>
                  <a:lnTo>
                    <a:pt x="460" y="1205"/>
                  </a:lnTo>
                  <a:lnTo>
                    <a:pt x="485" y="1202"/>
                  </a:lnTo>
                  <a:lnTo>
                    <a:pt x="497" y="1201"/>
                  </a:lnTo>
                  <a:lnTo>
                    <a:pt x="503" y="1200"/>
                  </a:lnTo>
                  <a:lnTo>
                    <a:pt x="510" y="1200"/>
                  </a:lnTo>
                  <a:lnTo>
                    <a:pt x="528" y="1197"/>
                  </a:lnTo>
                  <a:lnTo>
                    <a:pt x="547" y="1194"/>
                  </a:lnTo>
                  <a:lnTo>
                    <a:pt x="582" y="1188"/>
                  </a:lnTo>
                  <a:lnTo>
                    <a:pt x="636" y="1180"/>
                  </a:lnTo>
                  <a:lnTo>
                    <a:pt x="638" y="1178"/>
                  </a:lnTo>
                  <a:lnTo>
                    <a:pt x="686" y="1170"/>
                  </a:lnTo>
                  <a:lnTo>
                    <a:pt x="704" y="1167"/>
                  </a:lnTo>
                  <a:lnTo>
                    <a:pt x="735" y="1163"/>
                  </a:lnTo>
                  <a:lnTo>
                    <a:pt x="735" y="1160"/>
                  </a:lnTo>
                  <a:lnTo>
                    <a:pt x="735" y="1159"/>
                  </a:lnTo>
                  <a:lnTo>
                    <a:pt x="727" y="1142"/>
                  </a:lnTo>
                  <a:lnTo>
                    <a:pt x="720" y="1127"/>
                  </a:lnTo>
                  <a:lnTo>
                    <a:pt x="707" y="1092"/>
                  </a:lnTo>
                  <a:lnTo>
                    <a:pt x="709" y="1073"/>
                  </a:lnTo>
                  <a:lnTo>
                    <a:pt x="707" y="1055"/>
                  </a:lnTo>
                  <a:lnTo>
                    <a:pt x="709" y="1017"/>
                  </a:lnTo>
                  <a:lnTo>
                    <a:pt x="711" y="1011"/>
                  </a:lnTo>
                  <a:lnTo>
                    <a:pt x="703" y="980"/>
                  </a:lnTo>
                  <a:lnTo>
                    <a:pt x="689" y="961"/>
                  </a:lnTo>
                  <a:lnTo>
                    <a:pt x="687" y="942"/>
                  </a:lnTo>
                  <a:lnTo>
                    <a:pt x="687" y="940"/>
                  </a:lnTo>
                  <a:lnTo>
                    <a:pt x="687" y="939"/>
                  </a:lnTo>
                  <a:lnTo>
                    <a:pt x="684" y="936"/>
                  </a:lnTo>
                  <a:lnTo>
                    <a:pt x="683" y="909"/>
                  </a:lnTo>
                  <a:lnTo>
                    <a:pt x="684" y="902"/>
                  </a:lnTo>
                  <a:lnTo>
                    <a:pt x="692" y="872"/>
                  </a:lnTo>
                  <a:lnTo>
                    <a:pt x="692" y="869"/>
                  </a:lnTo>
                  <a:lnTo>
                    <a:pt x="692" y="849"/>
                  </a:lnTo>
                  <a:lnTo>
                    <a:pt x="689" y="831"/>
                  </a:lnTo>
                  <a:lnTo>
                    <a:pt x="700" y="812"/>
                  </a:lnTo>
                  <a:lnTo>
                    <a:pt x="713" y="795"/>
                  </a:lnTo>
                  <a:lnTo>
                    <a:pt x="716" y="790"/>
                  </a:lnTo>
                  <a:lnTo>
                    <a:pt x="695" y="771"/>
                  </a:lnTo>
                  <a:lnTo>
                    <a:pt x="699" y="754"/>
                  </a:lnTo>
                  <a:lnTo>
                    <a:pt x="691" y="719"/>
                  </a:lnTo>
                  <a:lnTo>
                    <a:pt x="689" y="716"/>
                  </a:lnTo>
                  <a:lnTo>
                    <a:pt x="670" y="689"/>
                  </a:lnTo>
                  <a:lnTo>
                    <a:pt x="667" y="682"/>
                  </a:lnTo>
                  <a:lnTo>
                    <a:pt x="657" y="651"/>
                  </a:lnTo>
                  <a:lnTo>
                    <a:pt x="655" y="649"/>
                  </a:lnTo>
                  <a:lnTo>
                    <a:pt x="656" y="641"/>
                  </a:lnTo>
                  <a:lnTo>
                    <a:pt x="643" y="615"/>
                  </a:lnTo>
                  <a:lnTo>
                    <a:pt x="636" y="590"/>
                  </a:lnTo>
                  <a:lnTo>
                    <a:pt x="633" y="580"/>
                  </a:lnTo>
                  <a:lnTo>
                    <a:pt x="625" y="546"/>
                  </a:lnTo>
                  <a:lnTo>
                    <a:pt x="624" y="540"/>
                  </a:lnTo>
                  <a:lnTo>
                    <a:pt x="619" y="515"/>
                  </a:lnTo>
                  <a:lnTo>
                    <a:pt x="607" y="468"/>
                  </a:lnTo>
                  <a:lnTo>
                    <a:pt x="604" y="452"/>
                  </a:lnTo>
                  <a:lnTo>
                    <a:pt x="600" y="437"/>
                  </a:lnTo>
                  <a:lnTo>
                    <a:pt x="599" y="432"/>
                  </a:lnTo>
                  <a:lnTo>
                    <a:pt x="590" y="395"/>
                  </a:lnTo>
                  <a:lnTo>
                    <a:pt x="589" y="387"/>
                  </a:lnTo>
                  <a:lnTo>
                    <a:pt x="575" y="332"/>
                  </a:lnTo>
                  <a:lnTo>
                    <a:pt x="575" y="327"/>
                  </a:lnTo>
                  <a:lnTo>
                    <a:pt x="572" y="315"/>
                  </a:lnTo>
                  <a:lnTo>
                    <a:pt x="567" y="298"/>
                  </a:lnTo>
                  <a:lnTo>
                    <a:pt x="565" y="286"/>
                  </a:lnTo>
                  <a:lnTo>
                    <a:pt x="563" y="278"/>
                  </a:lnTo>
                  <a:lnTo>
                    <a:pt x="559" y="264"/>
                  </a:lnTo>
                  <a:lnTo>
                    <a:pt x="555" y="239"/>
                  </a:lnTo>
                  <a:lnTo>
                    <a:pt x="550" y="221"/>
                  </a:lnTo>
                  <a:lnTo>
                    <a:pt x="545" y="203"/>
                  </a:lnTo>
                  <a:lnTo>
                    <a:pt x="537" y="169"/>
                  </a:lnTo>
                  <a:lnTo>
                    <a:pt x="533" y="152"/>
                  </a:lnTo>
                  <a:lnTo>
                    <a:pt x="529" y="135"/>
                  </a:lnTo>
                  <a:lnTo>
                    <a:pt x="524" y="116"/>
                  </a:lnTo>
                  <a:lnTo>
                    <a:pt x="521" y="105"/>
                  </a:lnTo>
                  <a:lnTo>
                    <a:pt x="512" y="68"/>
                  </a:lnTo>
                  <a:lnTo>
                    <a:pt x="508" y="47"/>
                  </a:lnTo>
                  <a:lnTo>
                    <a:pt x="505" y="37"/>
                  </a:lnTo>
                  <a:lnTo>
                    <a:pt x="504" y="32"/>
                  </a:lnTo>
                  <a:lnTo>
                    <a:pt x="497" y="0"/>
                  </a:lnTo>
                  <a:lnTo>
                    <a:pt x="494" y="1"/>
                  </a:lnTo>
                  <a:lnTo>
                    <a:pt x="453" y="5"/>
                  </a:lnTo>
                  <a:lnTo>
                    <a:pt x="446" y="7"/>
                  </a:lnTo>
                  <a:lnTo>
                    <a:pt x="411" y="11"/>
                  </a:lnTo>
                  <a:lnTo>
                    <a:pt x="371" y="17"/>
                  </a:lnTo>
                  <a:lnTo>
                    <a:pt x="363" y="18"/>
                  </a:lnTo>
                  <a:lnTo>
                    <a:pt x="361" y="18"/>
                  </a:lnTo>
                  <a:lnTo>
                    <a:pt x="350" y="20"/>
                  </a:lnTo>
                  <a:lnTo>
                    <a:pt x="326" y="24"/>
                  </a:lnTo>
                  <a:lnTo>
                    <a:pt x="272" y="31"/>
                  </a:lnTo>
                  <a:lnTo>
                    <a:pt x="262" y="32"/>
                  </a:lnTo>
                  <a:lnTo>
                    <a:pt x="257" y="32"/>
                  </a:lnTo>
                  <a:lnTo>
                    <a:pt x="245" y="34"/>
                  </a:lnTo>
                  <a:lnTo>
                    <a:pt x="190" y="39"/>
                  </a:lnTo>
                  <a:lnTo>
                    <a:pt x="189" y="39"/>
                  </a:lnTo>
                  <a:lnTo>
                    <a:pt x="188" y="39"/>
                  </a:lnTo>
                  <a:lnTo>
                    <a:pt x="183" y="41"/>
                  </a:lnTo>
                  <a:lnTo>
                    <a:pt x="159" y="42"/>
                  </a:lnTo>
                  <a:lnTo>
                    <a:pt x="114" y="48"/>
                  </a:lnTo>
                  <a:lnTo>
                    <a:pt x="100" y="49"/>
                  </a:lnTo>
                  <a:lnTo>
                    <a:pt x="57" y="55"/>
                  </a:lnTo>
                  <a:lnTo>
                    <a:pt x="41" y="56"/>
                  </a:lnTo>
                  <a:lnTo>
                    <a:pt x="0" y="61"/>
                  </a:lnTo>
                  <a:lnTo>
                    <a:pt x="0" y="62"/>
                  </a:lnTo>
                  <a:lnTo>
                    <a:pt x="1" y="65"/>
                  </a:lnTo>
                  <a:lnTo>
                    <a:pt x="17" y="91"/>
                  </a:lnTo>
                  <a:lnTo>
                    <a:pt x="23" y="93"/>
                  </a:lnTo>
                  <a:lnTo>
                    <a:pt x="23" y="110"/>
                  </a:lnTo>
                  <a:lnTo>
                    <a:pt x="22" y="159"/>
                  </a:lnTo>
                  <a:lnTo>
                    <a:pt x="22" y="187"/>
                  </a:lnTo>
                  <a:lnTo>
                    <a:pt x="22" y="211"/>
                  </a:lnTo>
                  <a:lnTo>
                    <a:pt x="22" y="213"/>
                  </a:lnTo>
                  <a:lnTo>
                    <a:pt x="22" y="222"/>
                  </a:lnTo>
                  <a:lnTo>
                    <a:pt x="22" y="228"/>
                  </a:lnTo>
                  <a:lnTo>
                    <a:pt x="22" y="248"/>
                  </a:lnTo>
                  <a:lnTo>
                    <a:pt x="22" y="265"/>
                  </a:lnTo>
                  <a:lnTo>
                    <a:pt x="22" y="305"/>
                  </a:lnTo>
                  <a:lnTo>
                    <a:pt x="22" y="310"/>
                  </a:lnTo>
                  <a:lnTo>
                    <a:pt x="21" y="336"/>
                  </a:lnTo>
                  <a:lnTo>
                    <a:pt x="21" y="344"/>
                  </a:lnTo>
                  <a:lnTo>
                    <a:pt x="21" y="361"/>
                  </a:lnTo>
                  <a:lnTo>
                    <a:pt x="21" y="410"/>
                  </a:lnTo>
                  <a:lnTo>
                    <a:pt x="21" y="438"/>
                  </a:lnTo>
                  <a:lnTo>
                    <a:pt x="21" y="441"/>
                  </a:lnTo>
                  <a:lnTo>
                    <a:pt x="21" y="502"/>
                  </a:lnTo>
                  <a:lnTo>
                    <a:pt x="21" y="512"/>
                  </a:lnTo>
                  <a:lnTo>
                    <a:pt x="20" y="539"/>
                  </a:lnTo>
                  <a:lnTo>
                    <a:pt x="20" y="576"/>
                  </a:lnTo>
                  <a:lnTo>
                    <a:pt x="20" y="595"/>
                  </a:lnTo>
                  <a:lnTo>
                    <a:pt x="20" y="601"/>
                  </a:lnTo>
                  <a:lnTo>
                    <a:pt x="20" y="665"/>
                  </a:lnTo>
                  <a:lnTo>
                    <a:pt x="20" y="673"/>
                  </a:lnTo>
                  <a:lnTo>
                    <a:pt x="20" y="683"/>
                  </a:lnTo>
                  <a:lnTo>
                    <a:pt x="20" y="751"/>
                  </a:lnTo>
                  <a:lnTo>
                    <a:pt x="20" y="761"/>
                  </a:lnTo>
                  <a:lnTo>
                    <a:pt x="20" y="788"/>
                  </a:lnTo>
                  <a:lnTo>
                    <a:pt x="20" y="842"/>
                  </a:lnTo>
                  <a:lnTo>
                    <a:pt x="20" y="849"/>
                  </a:lnTo>
                  <a:lnTo>
                    <a:pt x="20" y="869"/>
                  </a:lnTo>
                  <a:lnTo>
                    <a:pt x="20" y="886"/>
                  </a:lnTo>
                  <a:lnTo>
                    <a:pt x="20" y="889"/>
                  </a:lnTo>
                  <a:lnTo>
                    <a:pt x="20" y="893"/>
                  </a:lnTo>
                  <a:lnTo>
                    <a:pt x="20" y="903"/>
                  </a:lnTo>
                  <a:lnTo>
                    <a:pt x="18" y="925"/>
                  </a:lnTo>
                  <a:lnTo>
                    <a:pt x="18" y="994"/>
                  </a:lnTo>
                  <a:lnTo>
                    <a:pt x="18" y="1000"/>
                  </a:lnTo>
                  <a:lnTo>
                    <a:pt x="20" y="1004"/>
                  </a:lnTo>
                  <a:lnTo>
                    <a:pt x="24" y="1052"/>
                  </a:lnTo>
                  <a:lnTo>
                    <a:pt x="31" y="1110"/>
                  </a:lnTo>
                  <a:lnTo>
                    <a:pt x="32" y="1116"/>
                  </a:lnTo>
                  <a:lnTo>
                    <a:pt x="33" y="1129"/>
                  </a:lnTo>
                  <a:lnTo>
                    <a:pt x="36" y="1146"/>
                  </a:lnTo>
                  <a:lnTo>
                    <a:pt x="39" y="1181"/>
                  </a:lnTo>
                  <a:lnTo>
                    <a:pt x="45" y="1224"/>
                  </a:lnTo>
                  <a:close/>
                </a:path>
              </a:pathLst>
            </a:custGeom>
            <a:solidFill>
              <a:srgbClr val="FFFFFF"/>
            </a:solidFill>
            <a:ln w="0">
              <a:solidFill>
                <a:schemeClr val="tx1"/>
              </a:solidFill>
              <a:round/>
              <a:headEnd/>
              <a:tailEnd/>
            </a:ln>
          </p:spPr>
          <p:txBody>
            <a:bodyPr/>
            <a:lstStyle/>
            <a:p>
              <a:endParaRPr lang="en-US"/>
            </a:p>
          </p:txBody>
        </p:sp>
        <p:sp>
          <p:nvSpPr>
            <p:cNvPr id="7235" name="Freeform 64"/>
            <p:cNvSpPr>
              <a:spLocks/>
            </p:cNvSpPr>
            <p:nvPr/>
          </p:nvSpPr>
          <p:spPr bwMode="auto">
            <a:xfrm>
              <a:off x="3407" y="3283"/>
              <a:ext cx="698" cy="590"/>
            </a:xfrm>
            <a:custGeom>
              <a:avLst/>
              <a:gdLst>
                <a:gd name="T0" fmla="*/ 106576 w 1716"/>
                <a:gd name="T1" fmla="*/ 63450 h 1680"/>
                <a:gd name="T2" fmla="*/ 115979 w 1716"/>
                <a:gd name="T3" fmla="*/ 74323 h 1680"/>
                <a:gd name="T4" fmla="*/ 130757 w 1716"/>
                <a:gd name="T5" fmla="*/ 68318 h 1680"/>
                <a:gd name="T6" fmla="*/ 153595 w 1716"/>
                <a:gd name="T7" fmla="*/ 55661 h 1680"/>
                <a:gd name="T8" fmla="*/ 168595 w 1716"/>
                <a:gd name="T9" fmla="*/ 48359 h 1680"/>
                <a:gd name="T10" fmla="*/ 197702 w 1716"/>
                <a:gd name="T11" fmla="*/ 65073 h 1680"/>
                <a:gd name="T12" fmla="*/ 216734 w 1716"/>
                <a:gd name="T13" fmla="*/ 82761 h 1680"/>
                <a:gd name="T14" fmla="*/ 226809 w 1716"/>
                <a:gd name="T15" fmla="*/ 85844 h 1680"/>
                <a:gd name="T16" fmla="*/ 235093 w 1716"/>
                <a:gd name="T17" fmla="*/ 102234 h 1680"/>
                <a:gd name="T18" fmla="*/ 240019 w 1716"/>
                <a:gd name="T19" fmla="*/ 107265 h 1680"/>
                <a:gd name="T20" fmla="*/ 239348 w 1716"/>
                <a:gd name="T21" fmla="*/ 134365 h 1680"/>
                <a:gd name="T22" fmla="*/ 244945 w 1716"/>
                <a:gd name="T23" fmla="*/ 157084 h 1680"/>
                <a:gd name="T24" fmla="*/ 248527 w 1716"/>
                <a:gd name="T25" fmla="*/ 143615 h 1680"/>
                <a:gd name="T26" fmla="*/ 255021 w 1716"/>
                <a:gd name="T27" fmla="*/ 144426 h 1680"/>
                <a:gd name="T28" fmla="*/ 251214 w 1716"/>
                <a:gd name="T29" fmla="*/ 160329 h 1680"/>
                <a:gd name="T30" fmla="*/ 257931 w 1716"/>
                <a:gd name="T31" fmla="*/ 174447 h 1680"/>
                <a:gd name="T32" fmla="*/ 280097 w 1716"/>
                <a:gd name="T33" fmla="*/ 207876 h 1680"/>
                <a:gd name="T34" fmla="*/ 297785 w 1716"/>
                <a:gd name="T35" fmla="*/ 213556 h 1680"/>
                <a:gd name="T36" fmla="*/ 311891 w 1716"/>
                <a:gd name="T37" fmla="*/ 232867 h 1680"/>
                <a:gd name="T38" fmla="*/ 340550 w 1716"/>
                <a:gd name="T39" fmla="*/ 255261 h 1680"/>
                <a:gd name="T40" fmla="*/ 348386 w 1716"/>
                <a:gd name="T41" fmla="*/ 264673 h 1680"/>
                <a:gd name="T42" fmla="*/ 362268 w 1716"/>
                <a:gd name="T43" fmla="*/ 261428 h 1680"/>
                <a:gd name="T44" fmla="*/ 364731 w 1716"/>
                <a:gd name="T45" fmla="*/ 260941 h 1680"/>
                <a:gd name="T46" fmla="*/ 372791 w 1716"/>
                <a:gd name="T47" fmla="*/ 264673 h 1680"/>
                <a:gd name="T48" fmla="*/ 370552 w 1716"/>
                <a:gd name="T49" fmla="*/ 269217 h 1680"/>
                <a:gd name="T50" fmla="*/ 383762 w 1716"/>
                <a:gd name="T51" fmla="*/ 239845 h 1680"/>
                <a:gd name="T52" fmla="*/ 376373 w 1716"/>
                <a:gd name="T53" fmla="*/ 241792 h 1680"/>
                <a:gd name="T54" fmla="*/ 382419 w 1716"/>
                <a:gd name="T55" fmla="*/ 217938 h 1680"/>
                <a:gd name="T56" fmla="*/ 374806 w 1716"/>
                <a:gd name="T57" fmla="*/ 170715 h 1680"/>
                <a:gd name="T58" fmla="*/ 341222 w 1716"/>
                <a:gd name="T59" fmla="*/ 119598 h 1680"/>
                <a:gd name="T60" fmla="*/ 313234 w 1716"/>
                <a:gd name="T61" fmla="*/ 72700 h 1680"/>
                <a:gd name="T62" fmla="*/ 297561 w 1716"/>
                <a:gd name="T63" fmla="*/ 50793 h 1680"/>
                <a:gd name="T64" fmla="*/ 281440 w 1716"/>
                <a:gd name="T65" fmla="*/ 12658 h 1680"/>
                <a:gd name="T66" fmla="*/ 278306 w 1716"/>
                <a:gd name="T67" fmla="*/ 2759 h 1680"/>
                <a:gd name="T68" fmla="*/ 251438 w 1716"/>
                <a:gd name="T69" fmla="*/ 4544 h 1680"/>
                <a:gd name="T70" fmla="*/ 245841 w 1716"/>
                <a:gd name="T71" fmla="*/ 17688 h 1680"/>
                <a:gd name="T72" fmla="*/ 235989 w 1716"/>
                <a:gd name="T73" fmla="*/ 15092 h 1680"/>
                <a:gd name="T74" fmla="*/ 224570 w 1716"/>
                <a:gd name="T75" fmla="*/ 15903 h 1680"/>
                <a:gd name="T76" fmla="*/ 203524 w 1716"/>
                <a:gd name="T77" fmla="*/ 17526 h 1680"/>
                <a:gd name="T78" fmla="*/ 194120 w 1716"/>
                <a:gd name="T79" fmla="*/ 18175 h 1680"/>
                <a:gd name="T80" fmla="*/ 182030 w 1716"/>
                <a:gd name="T81" fmla="*/ 18824 h 1680"/>
                <a:gd name="T82" fmla="*/ 169939 w 1716"/>
                <a:gd name="T83" fmla="*/ 19798 h 1680"/>
                <a:gd name="T84" fmla="*/ 161879 w 1716"/>
                <a:gd name="T85" fmla="*/ 20284 h 1680"/>
                <a:gd name="T86" fmla="*/ 151355 w 1716"/>
                <a:gd name="T87" fmla="*/ 21096 h 1680"/>
                <a:gd name="T88" fmla="*/ 142847 w 1716"/>
                <a:gd name="T89" fmla="*/ 21907 h 1680"/>
                <a:gd name="T90" fmla="*/ 117099 w 1716"/>
                <a:gd name="T91" fmla="*/ 11197 h 1680"/>
                <a:gd name="T92" fmla="*/ 95157 w 1716"/>
                <a:gd name="T93" fmla="*/ 12333 h 1680"/>
                <a:gd name="T94" fmla="*/ 70528 w 1716"/>
                <a:gd name="T95" fmla="*/ 15416 h 1680"/>
                <a:gd name="T96" fmla="*/ 60901 w 1716"/>
                <a:gd name="T97" fmla="*/ 16228 h 1680"/>
                <a:gd name="T98" fmla="*/ 46795 w 1716"/>
                <a:gd name="T99" fmla="*/ 17688 h 1680"/>
                <a:gd name="T100" fmla="*/ 36719 w 1716"/>
                <a:gd name="T101" fmla="*/ 18662 h 1680"/>
                <a:gd name="T102" fmla="*/ 16569 w 1716"/>
                <a:gd name="T103" fmla="*/ 20609 h 1680"/>
                <a:gd name="T104" fmla="*/ 11643 w 1716"/>
                <a:gd name="T105" fmla="*/ 39109 h 1680"/>
                <a:gd name="T106" fmla="*/ 14329 w 1716"/>
                <a:gd name="T107" fmla="*/ 54363 h 1680"/>
                <a:gd name="T108" fmla="*/ 57990 w 1716"/>
                <a:gd name="T109" fmla="*/ 46411 h 16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16"/>
                <a:gd name="T166" fmla="*/ 0 h 1680"/>
                <a:gd name="T167" fmla="*/ 1716 w 1716"/>
                <a:gd name="T168" fmla="*/ 1680 h 16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16" h="1680">
                  <a:moveTo>
                    <a:pt x="344" y="308"/>
                  </a:moveTo>
                  <a:lnTo>
                    <a:pt x="424" y="353"/>
                  </a:lnTo>
                  <a:lnTo>
                    <a:pt x="454" y="381"/>
                  </a:lnTo>
                  <a:lnTo>
                    <a:pt x="476" y="391"/>
                  </a:lnTo>
                  <a:lnTo>
                    <a:pt x="486" y="455"/>
                  </a:lnTo>
                  <a:lnTo>
                    <a:pt x="478" y="405"/>
                  </a:lnTo>
                  <a:lnTo>
                    <a:pt x="487" y="461"/>
                  </a:lnTo>
                  <a:lnTo>
                    <a:pt x="518" y="458"/>
                  </a:lnTo>
                  <a:lnTo>
                    <a:pt x="539" y="469"/>
                  </a:lnTo>
                  <a:lnTo>
                    <a:pt x="537" y="444"/>
                  </a:lnTo>
                  <a:lnTo>
                    <a:pt x="562" y="441"/>
                  </a:lnTo>
                  <a:lnTo>
                    <a:pt x="584" y="421"/>
                  </a:lnTo>
                  <a:lnTo>
                    <a:pt x="578" y="432"/>
                  </a:lnTo>
                  <a:lnTo>
                    <a:pt x="657" y="364"/>
                  </a:lnTo>
                  <a:lnTo>
                    <a:pt x="683" y="367"/>
                  </a:lnTo>
                  <a:lnTo>
                    <a:pt x="686" y="343"/>
                  </a:lnTo>
                  <a:lnTo>
                    <a:pt x="683" y="335"/>
                  </a:lnTo>
                  <a:lnTo>
                    <a:pt x="703" y="306"/>
                  </a:lnTo>
                  <a:lnTo>
                    <a:pt x="737" y="296"/>
                  </a:lnTo>
                  <a:lnTo>
                    <a:pt x="753" y="298"/>
                  </a:lnTo>
                  <a:lnTo>
                    <a:pt x="754" y="299"/>
                  </a:lnTo>
                  <a:lnTo>
                    <a:pt x="833" y="346"/>
                  </a:lnTo>
                  <a:lnTo>
                    <a:pt x="848" y="378"/>
                  </a:lnTo>
                  <a:lnTo>
                    <a:pt x="883" y="401"/>
                  </a:lnTo>
                  <a:lnTo>
                    <a:pt x="899" y="449"/>
                  </a:lnTo>
                  <a:lnTo>
                    <a:pt x="926" y="464"/>
                  </a:lnTo>
                  <a:lnTo>
                    <a:pt x="950" y="502"/>
                  </a:lnTo>
                  <a:lnTo>
                    <a:pt x="968" y="510"/>
                  </a:lnTo>
                  <a:lnTo>
                    <a:pt x="970" y="547"/>
                  </a:lnTo>
                  <a:lnTo>
                    <a:pt x="984" y="544"/>
                  </a:lnTo>
                  <a:lnTo>
                    <a:pt x="989" y="534"/>
                  </a:lnTo>
                  <a:lnTo>
                    <a:pt x="1013" y="529"/>
                  </a:lnTo>
                  <a:lnTo>
                    <a:pt x="1029" y="536"/>
                  </a:lnTo>
                  <a:lnTo>
                    <a:pt x="1042" y="576"/>
                  </a:lnTo>
                  <a:lnTo>
                    <a:pt x="1062" y="598"/>
                  </a:lnTo>
                  <a:lnTo>
                    <a:pt x="1050" y="630"/>
                  </a:lnTo>
                  <a:lnTo>
                    <a:pt x="1064" y="642"/>
                  </a:lnTo>
                  <a:lnTo>
                    <a:pt x="1061" y="652"/>
                  </a:lnTo>
                  <a:lnTo>
                    <a:pt x="1071" y="658"/>
                  </a:lnTo>
                  <a:lnTo>
                    <a:pt x="1072" y="661"/>
                  </a:lnTo>
                  <a:lnTo>
                    <a:pt x="1079" y="734"/>
                  </a:lnTo>
                  <a:lnTo>
                    <a:pt x="1069" y="793"/>
                  </a:lnTo>
                  <a:lnTo>
                    <a:pt x="1063" y="815"/>
                  </a:lnTo>
                  <a:lnTo>
                    <a:pt x="1069" y="828"/>
                  </a:lnTo>
                  <a:lnTo>
                    <a:pt x="1059" y="839"/>
                  </a:lnTo>
                  <a:lnTo>
                    <a:pt x="1064" y="905"/>
                  </a:lnTo>
                  <a:lnTo>
                    <a:pt x="1087" y="937"/>
                  </a:lnTo>
                  <a:lnTo>
                    <a:pt x="1094" y="968"/>
                  </a:lnTo>
                  <a:lnTo>
                    <a:pt x="1101" y="974"/>
                  </a:lnTo>
                  <a:lnTo>
                    <a:pt x="1115" y="936"/>
                  </a:lnTo>
                  <a:lnTo>
                    <a:pt x="1115" y="895"/>
                  </a:lnTo>
                  <a:lnTo>
                    <a:pt x="1110" y="885"/>
                  </a:lnTo>
                  <a:lnTo>
                    <a:pt x="1088" y="879"/>
                  </a:lnTo>
                  <a:lnTo>
                    <a:pt x="1103" y="871"/>
                  </a:lnTo>
                  <a:lnTo>
                    <a:pt x="1138" y="906"/>
                  </a:lnTo>
                  <a:lnTo>
                    <a:pt x="1139" y="890"/>
                  </a:lnTo>
                  <a:lnTo>
                    <a:pt x="1157" y="888"/>
                  </a:lnTo>
                  <a:lnTo>
                    <a:pt x="1134" y="960"/>
                  </a:lnTo>
                  <a:lnTo>
                    <a:pt x="1121" y="980"/>
                  </a:lnTo>
                  <a:lnTo>
                    <a:pt x="1122" y="988"/>
                  </a:lnTo>
                  <a:lnTo>
                    <a:pt x="1098" y="1000"/>
                  </a:lnTo>
                  <a:lnTo>
                    <a:pt x="1125" y="1038"/>
                  </a:lnTo>
                  <a:lnTo>
                    <a:pt x="1125" y="1039"/>
                  </a:lnTo>
                  <a:lnTo>
                    <a:pt x="1152" y="1075"/>
                  </a:lnTo>
                  <a:lnTo>
                    <a:pt x="1197" y="1157"/>
                  </a:lnTo>
                  <a:lnTo>
                    <a:pt x="1209" y="1177"/>
                  </a:lnTo>
                  <a:lnTo>
                    <a:pt x="1224" y="1200"/>
                  </a:lnTo>
                  <a:lnTo>
                    <a:pt x="1251" y="1281"/>
                  </a:lnTo>
                  <a:lnTo>
                    <a:pt x="1267" y="1296"/>
                  </a:lnTo>
                  <a:lnTo>
                    <a:pt x="1290" y="1286"/>
                  </a:lnTo>
                  <a:lnTo>
                    <a:pt x="1291" y="1278"/>
                  </a:lnTo>
                  <a:lnTo>
                    <a:pt x="1330" y="1316"/>
                  </a:lnTo>
                  <a:lnTo>
                    <a:pt x="1346" y="1374"/>
                  </a:lnTo>
                  <a:lnTo>
                    <a:pt x="1384" y="1449"/>
                  </a:lnTo>
                  <a:lnTo>
                    <a:pt x="1384" y="1441"/>
                  </a:lnTo>
                  <a:lnTo>
                    <a:pt x="1393" y="1435"/>
                  </a:lnTo>
                  <a:lnTo>
                    <a:pt x="1430" y="1454"/>
                  </a:lnTo>
                  <a:lnTo>
                    <a:pt x="1446" y="1456"/>
                  </a:lnTo>
                  <a:lnTo>
                    <a:pt x="1484" y="1498"/>
                  </a:lnTo>
                  <a:lnTo>
                    <a:pt x="1521" y="1573"/>
                  </a:lnTo>
                  <a:lnTo>
                    <a:pt x="1516" y="1578"/>
                  </a:lnTo>
                  <a:lnTo>
                    <a:pt x="1516" y="1610"/>
                  </a:lnTo>
                  <a:lnTo>
                    <a:pt x="1537" y="1637"/>
                  </a:lnTo>
                  <a:lnTo>
                    <a:pt x="1556" y="1631"/>
                  </a:lnTo>
                  <a:lnTo>
                    <a:pt x="1584" y="1608"/>
                  </a:lnTo>
                  <a:lnTo>
                    <a:pt x="1597" y="1610"/>
                  </a:lnTo>
                  <a:lnTo>
                    <a:pt x="1598" y="1615"/>
                  </a:lnTo>
                  <a:lnTo>
                    <a:pt x="1618" y="1611"/>
                  </a:lnTo>
                  <a:lnTo>
                    <a:pt x="1610" y="1645"/>
                  </a:lnTo>
                  <a:lnTo>
                    <a:pt x="1620" y="1654"/>
                  </a:lnTo>
                  <a:lnTo>
                    <a:pt x="1634" y="1642"/>
                  </a:lnTo>
                  <a:lnTo>
                    <a:pt x="1629" y="1608"/>
                  </a:lnTo>
                  <a:lnTo>
                    <a:pt x="1632" y="1593"/>
                  </a:lnTo>
                  <a:lnTo>
                    <a:pt x="1636" y="1597"/>
                  </a:lnTo>
                  <a:lnTo>
                    <a:pt x="1662" y="1583"/>
                  </a:lnTo>
                  <a:lnTo>
                    <a:pt x="1665" y="1631"/>
                  </a:lnTo>
                  <a:lnTo>
                    <a:pt x="1654" y="1644"/>
                  </a:lnTo>
                  <a:lnTo>
                    <a:pt x="1656" y="1649"/>
                  </a:lnTo>
                  <a:lnTo>
                    <a:pt x="1638" y="1680"/>
                  </a:lnTo>
                  <a:lnTo>
                    <a:pt x="1655" y="1659"/>
                  </a:lnTo>
                  <a:lnTo>
                    <a:pt x="1688" y="1598"/>
                  </a:lnTo>
                  <a:lnTo>
                    <a:pt x="1706" y="1533"/>
                  </a:lnTo>
                  <a:lnTo>
                    <a:pt x="1716" y="1483"/>
                  </a:lnTo>
                  <a:lnTo>
                    <a:pt x="1714" y="1478"/>
                  </a:lnTo>
                  <a:lnTo>
                    <a:pt x="1703" y="1530"/>
                  </a:lnTo>
                  <a:lnTo>
                    <a:pt x="1681" y="1547"/>
                  </a:lnTo>
                  <a:lnTo>
                    <a:pt x="1693" y="1526"/>
                  </a:lnTo>
                  <a:lnTo>
                    <a:pt x="1681" y="1490"/>
                  </a:lnTo>
                  <a:lnTo>
                    <a:pt x="1692" y="1431"/>
                  </a:lnTo>
                  <a:lnTo>
                    <a:pt x="1706" y="1422"/>
                  </a:lnTo>
                  <a:lnTo>
                    <a:pt x="1713" y="1434"/>
                  </a:lnTo>
                  <a:lnTo>
                    <a:pt x="1708" y="1343"/>
                  </a:lnTo>
                  <a:lnTo>
                    <a:pt x="1708" y="1336"/>
                  </a:lnTo>
                  <a:lnTo>
                    <a:pt x="1703" y="1241"/>
                  </a:lnTo>
                  <a:lnTo>
                    <a:pt x="1692" y="1102"/>
                  </a:lnTo>
                  <a:lnTo>
                    <a:pt x="1674" y="1052"/>
                  </a:lnTo>
                  <a:lnTo>
                    <a:pt x="1637" y="971"/>
                  </a:lnTo>
                  <a:lnTo>
                    <a:pt x="1600" y="892"/>
                  </a:lnTo>
                  <a:lnTo>
                    <a:pt x="1561" y="808"/>
                  </a:lnTo>
                  <a:lnTo>
                    <a:pt x="1524" y="737"/>
                  </a:lnTo>
                  <a:lnTo>
                    <a:pt x="1509" y="673"/>
                  </a:lnTo>
                  <a:lnTo>
                    <a:pt x="1514" y="627"/>
                  </a:lnTo>
                  <a:lnTo>
                    <a:pt x="1464" y="549"/>
                  </a:lnTo>
                  <a:lnTo>
                    <a:pt x="1399" y="448"/>
                  </a:lnTo>
                  <a:lnTo>
                    <a:pt x="1367" y="384"/>
                  </a:lnTo>
                  <a:lnTo>
                    <a:pt x="1363" y="378"/>
                  </a:lnTo>
                  <a:lnTo>
                    <a:pt x="1331" y="312"/>
                  </a:lnTo>
                  <a:lnTo>
                    <a:pt x="1329" y="313"/>
                  </a:lnTo>
                  <a:lnTo>
                    <a:pt x="1322" y="291"/>
                  </a:lnTo>
                  <a:lnTo>
                    <a:pt x="1309" y="245"/>
                  </a:lnTo>
                  <a:lnTo>
                    <a:pt x="1275" y="149"/>
                  </a:lnTo>
                  <a:lnTo>
                    <a:pt x="1257" y="78"/>
                  </a:lnTo>
                  <a:lnTo>
                    <a:pt x="1253" y="78"/>
                  </a:lnTo>
                  <a:lnTo>
                    <a:pt x="1253" y="75"/>
                  </a:lnTo>
                  <a:lnTo>
                    <a:pt x="1245" y="18"/>
                  </a:lnTo>
                  <a:lnTo>
                    <a:pt x="1243" y="17"/>
                  </a:lnTo>
                  <a:lnTo>
                    <a:pt x="1185" y="17"/>
                  </a:lnTo>
                  <a:lnTo>
                    <a:pt x="1155" y="7"/>
                  </a:lnTo>
                  <a:lnTo>
                    <a:pt x="1147" y="0"/>
                  </a:lnTo>
                  <a:lnTo>
                    <a:pt x="1123" y="28"/>
                  </a:lnTo>
                  <a:lnTo>
                    <a:pt x="1138" y="100"/>
                  </a:lnTo>
                  <a:lnTo>
                    <a:pt x="1136" y="143"/>
                  </a:lnTo>
                  <a:lnTo>
                    <a:pt x="1109" y="144"/>
                  </a:lnTo>
                  <a:lnTo>
                    <a:pt x="1098" y="109"/>
                  </a:lnTo>
                  <a:lnTo>
                    <a:pt x="1096" y="89"/>
                  </a:lnTo>
                  <a:lnTo>
                    <a:pt x="1088" y="89"/>
                  </a:lnTo>
                  <a:lnTo>
                    <a:pt x="1063" y="92"/>
                  </a:lnTo>
                  <a:lnTo>
                    <a:pt x="1054" y="93"/>
                  </a:lnTo>
                  <a:lnTo>
                    <a:pt x="1046" y="93"/>
                  </a:lnTo>
                  <a:lnTo>
                    <a:pt x="1038" y="95"/>
                  </a:lnTo>
                  <a:lnTo>
                    <a:pt x="1021" y="96"/>
                  </a:lnTo>
                  <a:lnTo>
                    <a:pt x="1003" y="98"/>
                  </a:lnTo>
                  <a:lnTo>
                    <a:pt x="999" y="99"/>
                  </a:lnTo>
                  <a:lnTo>
                    <a:pt x="987" y="99"/>
                  </a:lnTo>
                  <a:lnTo>
                    <a:pt x="962" y="102"/>
                  </a:lnTo>
                  <a:lnTo>
                    <a:pt x="909" y="108"/>
                  </a:lnTo>
                  <a:lnTo>
                    <a:pt x="896" y="109"/>
                  </a:lnTo>
                  <a:lnTo>
                    <a:pt x="886" y="109"/>
                  </a:lnTo>
                  <a:lnTo>
                    <a:pt x="873" y="110"/>
                  </a:lnTo>
                  <a:lnTo>
                    <a:pt x="867" y="112"/>
                  </a:lnTo>
                  <a:lnTo>
                    <a:pt x="864" y="112"/>
                  </a:lnTo>
                  <a:lnTo>
                    <a:pt x="857" y="112"/>
                  </a:lnTo>
                  <a:lnTo>
                    <a:pt x="835" y="115"/>
                  </a:lnTo>
                  <a:lnTo>
                    <a:pt x="813" y="116"/>
                  </a:lnTo>
                  <a:lnTo>
                    <a:pt x="806" y="118"/>
                  </a:lnTo>
                  <a:lnTo>
                    <a:pt x="799" y="118"/>
                  </a:lnTo>
                  <a:lnTo>
                    <a:pt x="785" y="119"/>
                  </a:lnTo>
                  <a:lnTo>
                    <a:pt x="759" y="122"/>
                  </a:lnTo>
                  <a:lnTo>
                    <a:pt x="745" y="123"/>
                  </a:lnTo>
                  <a:lnTo>
                    <a:pt x="733" y="125"/>
                  </a:lnTo>
                  <a:lnTo>
                    <a:pt x="730" y="125"/>
                  </a:lnTo>
                  <a:lnTo>
                    <a:pt x="723" y="125"/>
                  </a:lnTo>
                  <a:lnTo>
                    <a:pt x="717" y="126"/>
                  </a:lnTo>
                  <a:lnTo>
                    <a:pt x="695" y="127"/>
                  </a:lnTo>
                  <a:lnTo>
                    <a:pt x="682" y="129"/>
                  </a:lnTo>
                  <a:lnTo>
                    <a:pt x="676" y="130"/>
                  </a:lnTo>
                  <a:lnTo>
                    <a:pt x="671" y="130"/>
                  </a:lnTo>
                  <a:lnTo>
                    <a:pt x="658" y="132"/>
                  </a:lnTo>
                  <a:lnTo>
                    <a:pt x="657" y="132"/>
                  </a:lnTo>
                  <a:lnTo>
                    <a:pt x="638" y="135"/>
                  </a:lnTo>
                  <a:lnTo>
                    <a:pt x="603" y="137"/>
                  </a:lnTo>
                  <a:lnTo>
                    <a:pt x="559" y="142"/>
                  </a:lnTo>
                  <a:lnTo>
                    <a:pt x="556" y="137"/>
                  </a:lnTo>
                  <a:lnTo>
                    <a:pt x="523" y="69"/>
                  </a:lnTo>
                  <a:lnTo>
                    <a:pt x="522" y="61"/>
                  </a:lnTo>
                  <a:lnTo>
                    <a:pt x="491" y="65"/>
                  </a:lnTo>
                  <a:lnTo>
                    <a:pt x="473" y="68"/>
                  </a:lnTo>
                  <a:lnTo>
                    <a:pt x="425" y="76"/>
                  </a:lnTo>
                  <a:lnTo>
                    <a:pt x="423" y="78"/>
                  </a:lnTo>
                  <a:lnTo>
                    <a:pt x="369" y="86"/>
                  </a:lnTo>
                  <a:lnTo>
                    <a:pt x="334" y="92"/>
                  </a:lnTo>
                  <a:lnTo>
                    <a:pt x="315" y="95"/>
                  </a:lnTo>
                  <a:lnTo>
                    <a:pt x="297" y="98"/>
                  </a:lnTo>
                  <a:lnTo>
                    <a:pt x="290" y="98"/>
                  </a:lnTo>
                  <a:lnTo>
                    <a:pt x="284" y="99"/>
                  </a:lnTo>
                  <a:lnTo>
                    <a:pt x="272" y="100"/>
                  </a:lnTo>
                  <a:lnTo>
                    <a:pt x="247" y="103"/>
                  </a:lnTo>
                  <a:lnTo>
                    <a:pt x="244" y="105"/>
                  </a:lnTo>
                  <a:lnTo>
                    <a:pt x="216" y="109"/>
                  </a:lnTo>
                  <a:lnTo>
                    <a:pt x="209" y="109"/>
                  </a:lnTo>
                  <a:lnTo>
                    <a:pt x="185" y="113"/>
                  </a:lnTo>
                  <a:lnTo>
                    <a:pt x="182" y="113"/>
                  </a:lnTo>
                  <a:lnTo>
                    <a:pt x="178" y="113"/>
                  </a:lnTo>
                  <a:lnTo>
                    <a:pt x="164" y="115"/>
                  </a:lnTo>
                  <a:lnTo>
                    <a:pt x="122" y="120"/>
                  </a:lnTo>
                  <a:lnTo>
                    <a:pt x="94" y="123"/>
                  </a:lnTo>
                  <a:lnTo>
                    <a:pt x="89" y="125"/>
                  </a:lnTo>
                  <a:lnTo>
                    <a:pt x="74" y="127"/>
                  </a:lnTo>
                  <a:lnTo>
                    <a:pt x="71" y="127"/>
                  </a:lnTo>
                  <a:lnTo>
                    <a:pt x="1" y="136"/>
                  </a:lnTo>
                  <a:lnTo>
                    <a:pt x="0" y="181"/>
                  </a:lnTo>
                  <a:lnTo>
                    <a:pt x="52" y="241"/>
                  </a:lnTo>
                  <a:lnTo>
                    <a:pt x="47" y="279"/>
                  </a:lnTo>
                  <a:lnTo>
                    <a:pt x="60" y="293"/>
                  </a:lnTo>
                  <a:lnTo>
                    <a:pt x="30" y="349"/>
                  </a:lnTo>
                  <a:lnTo>
                    <a:pt x="64" y="335"/>
                  </a:lnTo>
                  <a:lnTo>
                    <a:pt x="168" y="299"/>
                  </a:lnTo>
                  <a:lnTo>
                    <a:pt x="178" y="296"/>
                  </a:lnTo>
                  <a:lnTo>
                    <a:pt x="238" y="289"/>
                  </a:lnTo>
                  <a:lnTo>
                    <a:pt x="259" y="286"/>
                  </a:lnTo>
                  <a:lnTo>
                    <a:pt x="263" y="286"/>
                  </a:lnTo>
                  <a:lnTo>
                    <a:pt x="264" y="286"/>
                  </a:lnTo>
                  <a:lnTo>
                    <a:pt x="344" y="308"/>
                  </a:lnTo>
                  <a:close/>
                </a:path>
              </a:pathLst>
            </a:custGeom>
            <a:solidFill>
              <a:srgbClr val="FFFFFF"/>
            </a:solidFill>
            <a:ln w="0">
              <a:solidFill>
                <a:schemeClr val="tx1"/>
              </a:solidFill>
              <a:round/>
              <a:headEnd/>
              <a:tailEnd/>
            </a:ln>
          </p:spPr>
          <p:txBody>
            <a:bodyPr/>
            <a:lstStyle/>
            <a:p>
              <a:endParaRPr lang="en-US"/>
            </a:p>
          </p:txBody>
        </p:sp>
        <p:sp>
          <p:nvSpPr>
            <p:cNvPr id="7236" name="Freeform 65"/>
            <p:cNvSpPr>
              <a:spLocks/>
            </p:cNvSpPr>
            <p:nvPr/>
          </p:nvSpPr>
          <p:spPr bwMode="auto">
            <a:xfrm>
              <a:off x="3978" y="3896"/>
              <a:ext cx="44" cy="30"/>
            </a:xfrm>
            <a:custGeom>
              <a:avLst/>
              <a:gdLst>
                <a:gd name="T0" fmla="*/ 0 w 105"/>
                <a:gd name="T1" fmla="*/ 13685 h 87"/>
                <a:gd name="T2" fmla="*/ 13596 w 105"/>
                <a:gd name="T3" fmla="*/ 8337 h 87"/>
                <a:gd name="T4" fmla="*/ 14300 w 105"/>
                <a:gd name="T5" fmla="*/ 5978 h 87"/>
                <a:gd name="T6" fmla="*/ 20160 w 105"/>
                <a:gd name="T7" fmla="*/ 7236 h 87"/>
                <a:gd name="T8" fmla="*/ 24614 w 105"/>
                <a:gd name="T9" fmla="*/ 5191 h 87"/>
                <a:gd name="T10" fmla="*/ 19691 w 105"/>
                <a:gd name="T11" fmla="*/ 1573 h 87"/>
                <a:gd name="T12" fmla="*/ 13596 w 105"/>
                <a:gd name="T13" fmla="*/ 0 h 87"/>
                <a:gd name="T14" fmla="*/ 13831 w 105"/>
                <a:gd name="T15" fmla="*/ 2989 h 87"/>
                <a:gd name="T16" fmla="*/ 12424 w 105"/>
                <a:gd name="T17" fmla="*/ 4719 h 87"/>
                <a:gd name="T18" fmla="*/ 9142 w 105"/>
                <a:gd name="T19" fmla="*/ 3303 h 87"/>
                <a:gd name="T20" fmla="*/ 2110 w 105"/>
                <a:gd name="T21" fmla="*/ 7865 h 87"/>
                <a:gd name="T22" fmla="*/ 2579 w 105"/>
                <a:gd name="T23" fmla="*/ 11640 h 87"/>
                <a:gd name="T24" fmla="*/ 0 w 105"/>
                <a:gd name="T25" fmla="*/ 13685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87"/>
                <a:gd name="T41" fmla="*/ 105 w 105"/>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87">
                  <a:moveTo>
                    <a:pt x="0" y="87"/>
                  </a:moveTo>
                  <a:lnTo>
                    <a:pt x="58" y="53"/>
                  </a:lnTo>
                  <a:lnTo>
                    <a:pt x="61" y="38"/>
                  </a:lnTo>
                  <a:lnTo>
                    <a:pt x="86" y="46"/>
                  </a:lnTo>
                  <a:lnTo>
                    <a:pt x="105" y="33"/>
                  </a:lnTo>
                  <a:lnTo>
                    <a:pt x="84" y="10"/>
                  </a:lnTo>
                  <a:lnTo>
                    <a:pt x="58" y="0"/>
                  </a:lnTo>
                  <a:lnTo>
                    <a:pt x="59" y="19"/>
                  </a:lnTo>
                  <a:lnTo>
                    <a:pt x="53" y="30"/>
                  </a:lnTo>
                  <a:lnTo>
                    <a:pt x="39" y="21"/>
                  </a:lnTo>
                  <a:lnTo>
                    <a:pt x="9" y="50"/>
                  </a:lnTo>
                  <a:lnTo>
                    <a:pt x="11" y="74"/>
                  </a:lnTo>
                  <a:lnTo>
                    <a:pt x="0" y="87"/>
                  </a:lnTo>
                  <a:close/>
                </a:path>
              </a:pathLst>
            </a:custGeom>
            <a:solidFill>
              <a:srgbClr val="FFFFFF"/>
            </a:solidFill>
            <a:ln w="0">
              <a:solidFill>
                <a:schemeClr val="tx1"/>
              </a:solidFill>
              <a:round/>
              <a:headEnd/>
              <a:tailEnd/>
            </a:ln>
          </p:spPr>
          <p:txBody>
            <a:bodyPr/>
            <a:lstStyle/>
            <a:p>
              <a:endParaRPr lang="en-US"/>
            </a:p>
          </p:txBody>
        </p:sp>
        <p:sp>
          <p:nvSpPr>
            <p:cNvPr id="7237" name="Freeform 66"/>
            <p:cNvSpPr>
              <a:spLocks/>
            </p:cNvSpPr>
            <p:nvPr/>
          </p:nvSpPr>
          <p:spPr bwMode="auto">
            <a:xfrm>
              <a:off x="4035" y="3886"/>
              <a:ext cx="20" cy="13"/>
            </a:xfrm>
            <a:custGeom>
              <a:avLst/>
              <a:gdLst>
                <a:gd name="T0" fmla="*/ 0 w 48"/>
                <a:gd name="T1" fmla="*/ 5224 h 39"/>
                <a:gd name="T2" fmla="*/ 1171 w 48"/>
                <a:gd name="T3" fmla="*/ 5821 h 39"/>
                <a:gd name="T4" fmla="*/ 11245 w 48"/>
                <a:gd name="T5" fmla="*/ 0 h 39"/>
                <a:gd name="T6" fmla="*/ 6560 w 48"/>
                <a:gd name="T7" fmla="*/ 2239 h 39"/>
                <a:gd name="T8" fmla="*/ 0 w 48"/>
                <a:gd name="T9" fmla="*/ 5224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0" y="35"/>
                  </a:moveTo>
                  <a:lnTo>
                    <a:pt x="5" y="39"/>
                  </a:lnTo>
                  <a:lnTo>
                    <a:pt x="48" y="0"/>
                  </a:lnTo>
                  <a:lnTo>
                    <a:pt x="28" y="15"/>
                  </a:lnTo>
                  <a:lnTo>
                    <a:pt x="0" y="35"/>
                  </a:lnTo>
                  <a:close/>
                </a:path>
              </a:pathLst>
            </a:custGeom>
            <a:solidFill>
              <a:srgbClr val="FFFFFF"/>
            </a:solidFill>
            <a:ln w="0">
              <a:solidFill>
                <a:schemeClr val="tx1"/>
              </a:solidFill>
              <a:round/>
              <a:headEnd/>
              <a:tailEnd/>
            </a:ln>
          </p:spPr>
          <p:txBody>
            <a:bodyPr/>
            <a:lstStyle/>
            <a:p>
              <a:endParaRPr lang="en-US"/>
            </a:p>
          </p:txBody>
        </p:sp>
        <p:sp>
          <p:nvSpPr>
            <p:cNvPr id="7238" name="Freeform 67"/>
            <p:cNvSpPr>
              <a:spLocks/>
            </p:cNvSpPr>
            <p:nvPr/>
          </p:nvSpPr>
          <p:spPr bwMode="auto">
            <a:xfrm>
              <a:off x="4057" y="3880"/>
              <a:ext cx="6" cy="4"/>
            </a:xfrm>
            <a:custGeom>
              <a:avLst/>
              <a:gdLst>
                <a:gd name="T0" fmla="*/ 0 w 13"/>
                <a:gd name="T1" fmla="*/ 1361 h 14"/>
                <a:gd name="T2" fmla="*/ 3663 w 13"/>
                <a:gd name="T3" fmla="*/ 0 h 14"/>
                <a:gd name="T4" fmla="*/ 3381 w 13"/>
                <a:gd name="T5" fmla="*/ 972 h 14"/>
                <a:gd name="T6" fmla="*/ 0 w 13"/>
                <a:gd name="T7" fmla="*/ 1361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0" y="14"/>
                  </a:moveTo>
                  <a:lnTo>
                    <a:pt x="13" y="0"/>
                  </a:lnTo>
                  <a:lnTo>
                    <a:pt x="12" y="10"/>
                  </a:lnTo>
                  <a:lnTo>
                    <a:pt x="0" y="14"/>
                  </a:lnTo>
                  <a:close/>
                </a:path>
              </a:pathLst>
            </a:custGeom>
            <a:solidFill>
              <a:srgbClr val="FFFFFF"/>
            </a:solidFill>
            <a:ln w="0">
              <a:solidFill>
                <a:schemeClr val="tx1"/>
              </a:solidFill>
              <a:round/>
              <a:headEnd/>
              <a:tailEnd/>
            </a:ln>
          </p:spPr>
          <p:txBody>
            <a:bodyPr/>
            <a:lstStyle/>
            <a:p>
              <a:endParaRPr lang="en-US"/>
            </a:p>
          </p:txBody>
        </p:sp>
        <p:sp>
          <p:nvSpPr>
            <p:cNvPr id="7239" name="Freeform 68"/>
            <p:cNvSpPr>
              <a:spLocks/>
            </p:cNvSpPr>
            <p:nvPr/>
          </p:nvSpPr>
          <p:spPr bwMode="auto">
            <a:xfrm>
              <a:off x="4015" y="3897"/>
              <a:ext cx="4" cy="2"/>
            </a:xfrm>
            <a:custGeom>
              <a:avLst/>
              <a:gdLst>
                <a:gd name="T0" fmla="*/ 0 w 9"/>
                <a:gd name="T1" fmla="*/ 0 h 9"/>
                <a:gd name="T2" fmla="*/ 1568 w 9"/>
                <a:gd name="T3" fmla="*/ 706 h 9"/>
                <a:gd name="T4" fmla="*/ 2822 w 9"/>
                <a:gd name="T5" fmla="*/ 0 h 9"/>
                <a:gd name="T6" fmla="*/ 0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0" y="0"/>
                  </a:moveTo>
                  <a:lnTo>
                    <a:pt x="5" y="9"/>
                  </a:lnTo>
                  <a:lnTo>
                    <a:pt x="9" y="0"/>
                  </a:lnTo>
                  <a:lnTo>
                    <a:pt x="0" y="0"/>
                  </a:lnTo>
                  <a:close/>
                </a:path>
              </a:pathLst>
            </a:custGeom>
            <a:solidFill>
              <a:srgbClr val="FFFFFF"/>
            </a:solidFill>
            <a:ln w="0">
              <a:solidFill>
                <a:schemeClr val="tx1"/>
              </a:solidFill>
              <a:round/>
              <a:headEnd/>
              <a:tailEnd/>
            </a:ln>
          </p:spPr>
          <p:txBody>
            <a:bodyPr/>
            <a:lstStyle/>
            <a:p>
              <a:endParaRPr lang="en-US"/>
            </a:p>
          </p:txBody>
        </p:sp>
        <p:sp>
          <p:nvSpPr>
            <p:cNvPr id="7240" name="Freeform 69"/>
            <p:cNvSpPr>
              <a:spLocks/>
            </p:cNvSpPr>
            <p:nvPr/>
          </p:nvSpPr>
          <p:spPr bwMode="auto">
            <a:xfrm>
              <a:off x="4065" y="3874"/>
              <a:ext cx="5" cy="5"/>
            </a:xfrm>
            <a:custGeom>
              <a:avLst/>
              <a:gdLst>
                <a:gd name="T0" fmla="*/ 0 w 10"/>
                <a:gd name="T1" fmla="*/ 2268 h 14"/>
                <a:gd name="T2" fmla="*/ 3175 w 10"/>
                <a:gd name="T3" fmla="*/ 162 h 14"/>
                <a:gd name="T4" fmla="*/ 3175 w 10"/>
                <a:gd name="T5" fmla="*/ 0 h 14"/>
                <a:gd name="T6" fmla="*/ 0 w 10"/>
                <a:gd name="T7" fmla="*/ 2268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0" y="14"/>
                  </a:moveTo>
                  <a:lnTo>
                    <a:pt x="10" y="1"/>
                  </a:lnTo>
                  <a:lnTo>
                    <a:pt x="10" y="0"/>
                  </a:lnTo>
                  <a:lnTo>
                    <a:pt x="0" y="14"/>
                  </a:lnTo>
                  <a:close/>
                </a:path>
              </a:pathLst>
            </a:custGeom>
            <a:solidFill>
              <a:srgbClr val="FFFFFF"/>
            </a:solidFill>
            <a:ln w="0">
              <a:solidFill>
                <a:schemeClr val="tx1"/>
              </a:solidFill>
              <a:round/>
              <a:headEnd/>
              <a:tailEnd/>
            </a:ln>
          </p:spPr>
          <p:txBody>
            <a:bodyPr/>
            <a:lstStyle/>
            <a:p>
              <a:endParaRPr lang="en-US"/>
            </a:p>
          </p:txBody>
        </p:sp>
        <p:sp>
          <p:nvSpPr>
            <p:cNvPr id="7241" name="Freeform 70"/>
            <p:cNvSpPr>
              <a:spLocks/>
            </p:cNvSpPr>
            <p:nvPr/>
          </p:nvSpPr>
          <p:spPr bwMode="auto">
            <a:xfrm>
              <a:off x="4064" y="3880"/>
              <a:ext cx="1" cy="1"/>
            </a:xfrm>
            <a:custGeom>
              <a:avLst/>
              <a:gdLst>
                <a:gd name="T0" fmla="*/ 0 w 2"/>
                <a:gd name="T1" fmla="*/ 0 h 1588"/>
                <a:gd name="T2" fmla="*/ 793 w 2"/>
                <a:gd name="T3" fmla="*/ 0 h 1588"/>
                <a:gd name="T4" fmla="*/ 0 w 2"/>
                <a:gd name="T5" fmla="*/ 0 h 1588"/>
                <a:gd name="T6" fmla="*/ 0 60000 65536"/>
                <a:gd name="T7" fmla="*/ 0 60000 65536"/>
                <a:gd name="T8" fmla="*/ 0 60000 65536"/>
                <a:gd name="T9" fmla="*/ 0 w 2"/>
                <a:gd name="T10" fmla="*/ 0 h 1588"/>
                <a:gd name="T11" fmla="*/ 2 w 2"/>
                <a:gd name="T12" fmla="*/ 1588 h 1588"/>
              </a:gdLst>
              <a:ahLst/>
              <a:cxnLst>
                <a:cxn ang="T6">
                  <a:pos x="T0" y="T1"/>
                </a:cxn>
                <a:cxn ang="T7">
                  <a:pos x="T2" y="T3"/>
                </a:cxn>
                <a:cxn ang="T8">
                  <a:pos x="T4" y="T5"/>
                </a:cxn>
              </a:cxnLst>
              <a:rect l="T9" t="T10" r="T11" b="T12"/>
              <a:pathLst>
                <a:path w="2" h="1588">
                  <a:moveTo>
                    <a:pt x="0" y="0"/>
                  </a:moveTo>
                  <a:lnTo>
                    <a:pt x="2" y="0"/>
                  </a:lnTo>
                  <a:lnTo>
                    <a:pt x="0" y="0"/>
                  </a:lnTo>
                  <a:close/>
                </a:path>
              </a:pathLst>
            </a:custGeom>
            <a:solidFill>
              <a:srgbClr val="FFFFFF"/>
            </a:solidFill>
            <a:ln w="0">
              <a:solidFill>
                <a:schemeClr val="tx1"/>
              </a:solidFill>
              <a:round/>
              <a:headEnd/>
              <a:tailEnd/>
            </a:ln>
          </p:spPr>
          <p:txBody>
            <a:bodyPr/>
            <a:lstStyle/>
            <a:p>
              <a:endParaRPr lang="en-US"/>
            </a:p>
          </p:txBody>
        </p:sp>
        <p:sp>
          <p:nvSpPr>
            <p:cNvPr id="7242" name="Freeform 71"/>
            <p:cNvSpPr>
              <a:spLocks/>
            </p:cNvSpPr>
            <p:nvPr/>
          </p:nvSpPr>
          <p:spPr bwMode="auto">
            <a:xfrm>
              <a:off x="3522" y="2868"/>
              <a:ext cx="418" cy="466"/>
            </a:xfrm>
            <a:custGeom>
              <a:avLst/>
              <a:gdLst>
                <a:gd name="T0" fmla="*/ 38449 w 1028"/>
                <a:gd name="T1" fmla="*/ 9202 h 1330"/>
                <a:gd name="T2" fmla="*/ 54767 w 1028"/>
                <a:gd name="T3" fmla="*/ 7103 h 1330"/>
                <a:gd name="T4" fmla="*/ 68403 w 1028"/>
                <a:gd name="T5" fmla="*/ 5489 h 1330"/>
                <a:gd name="T6" fmla="*/ 84721 w 1028"/>
                <a:gd name="T7" fmla="*/ 3229 h 1330"/>
                <a:gd name="T8" fmla="*/ 97463 w 1028"/>
                <a:gd name="T9" fmla="*/ 1453 h 1330"/>
                <a:gd name="T10" fmla="*/ 101487 w 1028"/>
                <a:gd name="T11" fmla="*/ 7587 h 1330"/>
                <a:gd name="T12" fmla="*/ 109311 w 1028"/>
                <a:gd name="T13" fmla="*/ 21147 h 1330"/>
                <a:gd name="T14" fmla="*/ 113781 w 1028"/>
                <a:gd name="T15" fmla="*/ 24214 h 1330"/>
                <a:gd name="T16" fmla="*/ 122946 w 1028"/>
                <a:gd name="T17" fmla="*/ 28250 h 1330"/>
                <a:gd name="T18" fmla="*/ 128311 w 1028"/>
                <a:gd name="T19" fmla="*/ 35514 h 1330"/>
                <a:gd name="T20" fmla="*/ 136582 w 1028"/>
                <a:gd name="T21" fmla="*/ 44393 h 1330"/>
                <a:gd name="T22" fmla="*/ 153348 w 1028"/>
                <a:gd name="T23" fmla="*/ 54240 h 1330"/>
                <a:gd name="T24" fmla="*/ 160501 w 1028"/>
                <a:gd name="T25" fmla="*/ 61182 h 1330"/>
                <a:gd name="T26" fmla="*/ 164972 w 1028"/>
                <a:gd name="T27" fmla="*/ 63280 h 1330"/>
                <a:gd name="T28" fmla="*/ 179502 w 1028"/>
                <a:gd name="T29" fmla="*/ 77809 h 1330"/>
                <a:gd name="T30" fmla="*/ 190008 w 1028"/>
                <a:gd name="T31" fmla="*/ 83782 h 1330"/>
                <a:gd name="T32" fmla="*/ 199397 w 1028"/>
                <a:gd name="T33" fmla="*/ 102831 h 1330"/>
                <a:gd name="T34" fmla="*/ 205880 w 1028"/>
                <a:gd name="T35" fmla="*/ 105414 h 1330"/>
                <a:gd name="T36" fmla="*/ 216833 w 1028"/>
                <a:gd name="T37" fmla="*/ 124785 h 1330"/>
                <a:gd name="T38" fmla="*/ 229798 w 1028"/>
                <a:gd name="T39" fmla="*/ 128982 h 1330"/>
                <a:gd name="T40" fmla="*/ 219739 w 1028"/>
                <a:gd name="T41" fmla="*/ 143834 h 1330"/>
                <a:gd name="T42" fmla="*/ 219515 w 1028"/>
                <a:gd name="T43" fmla="*/ 145125 h 1330"/>
                <a:gd name="T44" fmla="*/ 215492 w 1028"/>
                <a:gd name="T45" fmla="*/ 153035 h 1330"/>
                <a:gd name="T46" fmla="*/ 215492 w 1028"/>
                <a:gd name="T47" fmla="*/ 161591 h 1330"/>
                <a:gd name="T48" fmla="*/ 211244 w 1028"/>
                <a:gd name="T49" fmla="*/ 174506 h 1330"/>
                <a:gd name="T50" fmla="*/ 213927 w 1028"/>
                <a:gd name="T51" fmla="*/ 181124 h 1330"/>
                <a:gd name="T52" fmla="*/ 192914 w 1028"/>
                <a:gd name="T53" fmla="*/ 191456 h 1330"/>
                <a:gd name="T54" fmla="*/ 184420 w 1028"/>
                <a:gd name="T55" fmla="*/ 214702 h 1330"/>
                <a:gd name="T56" fmla="*/ 174137 w 1028"/>
                <a:gd name="T57" fmla="*/ 206307 h 1330"/>
                <a:gd name="T58" fmla="*/ 164748 w 1028"/>
                <a:gd name="T59" fmla="*/ 206953 h 1330"/>
                <a:gd name="T60" fmla="*/ 151560 w 1028"/>
                <a:gd name="T61" fmla="*/ 207922 h 1330"/>
                <a:gd name="T62" fmla="*/ 131665 w 1028"/>
                <a:gd name="T63" fmla="*/ 209213 h 1330"/>
                <a:gd name="T64" fmla="*/ 123170 w 1028"/>
                <a:gd name="T65" fmla="*/ 210020 h 1330"/>
                <a:gd name="T66" fmla="*/ 111993 w 1028"/>
                <a:gd name="T67" fmla="*/ 210666 h 1330"/>
                <a:gd name="T68" fmla="*/ 99698 w 1028"/>
                <a:gd name="T69" fmla="*/ 211634 h 1330"/>
                <a:gd name="T70" fmla="*/ 88969 w 1028"/>
                <a:gd name="T71" fmla="*/ 212280 h 1330"/>
                <a:gd name="T72" fmla="*/ 83380 w 1028"/>
                <a:gd name="T73" fmla="*/ 212764 h 1330"/>
                <a:gd name="T74" fmla="*/ 60803 w 1028"/>
                <a:gd name="T75" fmla="*/ 213572 h 1330"/>
                <a:gd name="T76" fmla="*/ 53202 w 1028"/>
                <a:gd name="T77" fmla="*/ 200657 h 1330"/>
                <a:gd name="T78" fmla="*/ 47390 w 1028"/>
                <a:gd name="T79" fmla="*/ 186774 h 1330"/>
                <a:gd name="T80" fmla="*/ 46049 w 1028"/>
                <a:gd name="T81" fmla="*/ 171761 h 1330"/>
                <a:gd name="T82" fmla="*/ 42473 w 1028"/>
                <a:gd name="T83" fmla="*/ 165143 h 1330"/>
                <a:gd name="T84" fmla="*/ 43590 w 1028"/>
                <a:gd name="T85" fmla="*/ 154327 h 1330"/>
                <a:gd name="T86" fmla="*/ 45379 w 1028"/>
                <a:gd name="T87" fmla="*/ 144641 h 1330"/>
                <a:gd name="T88" fmla="*/ 45155 w 1028"/>
                <a:gd name="T89" fmla="*/ 135278 h 1330"/>
                <a:gd name="T90" fmla="*/ 38002 w 1028"/>
                <a:gd name="T91" fmla="*/ 123655 h 1330"/>
                <a:gd name="T92" fmla="*/ 32637 w 1028"/>
                <a:gd name="T93" fmla="*/ 112839 h 1330"/>
                <a:gd name="T94" fmla="*/ 28389 w 1028"/>
                <a:gd name="T95" fmla="*/ 100732 h 1330"/>
                <a:gd name="T96" fmla="*/ 23025 w 1028"/>
                <a:gd name="T97" fmla="*/ 84105 h 1330"/>
                <a:gd name="T98" fmla="*/ 17436 w 1028"/>
                <a:gd name="T99" fmla="*/ 67155 h 1330"/>
                <a:gd name="T100" fmla="*/ 15200 w 1028"/>
                <a:gd name="T101" fmla="*/ 59729 h 1330"/>
                <a:gd name="T102" fmla="*/ 11848 w 1028"/>
                <a:gd name="T103" fmla="*/ 49236 h 1330"/>
                <a:gd name="T104" fmla="*/ 7153 w 1028"/>
                <a:gd name="T105" fmla="*/ 35353 h 1330"/>
                <a:gd name="T106" fmla="*/ 2459 w 1028"/>
                <a:gd name="T107" fmla="*/ 21147 h 1330"/>
                <a:gd name="T108" fmla="*/ 4694 w 1028"/>
                <a:gd name="T109" fmla="*/ 13076 h 1330"/>
                <a:gd name="T110" fmla="*/ 12518 w 1028"/>
                <a:gd name="T111" fmla="*/ 12107 h 1330"/>
                <a:gd name="T112" fmla="*/ 26601 w 1028"/>
                <a:gd name="T113" fmla="*/ 10332 h 1330"/>
                <a:gd name="T114" fmla="*/ 33978 w 1028"/>
                <a:gd name="T115" fmla="*/ 9686 h 13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1330"/>
                <a:gd name="T176" fmla="*/ 1028 w 1028"/>
                <a:gd name="T177" fmla="*/ 1330 h 13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1330">
                  <a:moveTo>
                    <a:pt x="152" y="60"/>
                  </a:moveTo>
                  <a:lnTo>
                    <a:pt x="159" y="58"/>
                  </a:lnTo>
                  <a:lnTo>
                    <a:pt x="164" y="57"/>
                  </a:lnTo>
                  <a:lnTo>
                    <a:pt x="172" y="57"/>
                  </a:lnTo>
                  <a:lnTo>
                    <a:pt x="188" y="54"/>
                  </a:lnTo>
                  <a:lnTo>
                    <a:pt x="214" y="48"/>
                  </a:lnTo>
                  <a:lnTo>
                    <a:pt x="235" y="45"/>
                  </a:lnTo>
                  <a:lnTo>
                    <a:pt x="245" y="44"/>
                  </a:lnTo>
                  <a:lnTo>
                    <a:pt x="259" y="41"/>
                  </a:lnTo>
                  <a:lnTo>
                    <a:pt x="282" y="38"/>
                  </a:lnTo>
                  <a:lnTo>
                    <a:pt x="283" y="37"/>
                  </a:lnTo>
                  <a:lnTo>
                    <a:pt x="306" y="34"/>
                  </a:lnTo>
                  <a:lnTo>
                    <a:pt x="316" y="31"/>
                  </a:lnTo>
                  <a:lnTo>
                    <a:pt x="319" y="31"/>
                  </a:lnTo>
                  <a:lnTo>
                    <a:pt x="379" y="21"/>
                  </a:lnTo>
                  <a:lnTo>
                    <a:pt x="379" y="20"/>
                  </a:lnTo>
                  <a:lnTo>
                    <a:pt x="392" y="17"/>
                  </a:lnTo>
                  <a:lnTo>
                    <a:pt x="402" y="16"/>
                  </a:lnTo>
                  <a:lnTo>
                    <a:pt x="405" y="14"/>
                  </a:lnTo>
                  <a:lnTo>
                    <a:pt x="436" y="9"/>
                  </a:lnTo>
                  <a:lnTo>
                    <a:pt x="463" y="2"/>
                  </a:lnTo>
                  <a:lnTo>
                    <a:pt x="476" y="0"/>
                  </a:lnTo>
                  <a:lnTo>
                    <a:pt x="475" y="19"/>
                  </a:lnTo>
                  <a:lnTo>
                    <a:pt x="454" y="47"/>
                  </a:lnTo>
                  <a:lnTo>
                    <a:pt x="439" y="92"/>
                  </a:lnTo>
                  <a:lnTo>
                    <a:pt x="443" y="101"/>
                  </a:lnTo>
                  <a:lnTo>
                    <a:pt x="465" y="115"/>
                  </a:lnTo>
                  <a:lnTo>
                    <a:pt x="489" y="131"/>
                  </a:lnTo>
                  <a:lnTo>
                    <a:pt x="493" y="136"/>
                  </a:lnTo>
                  <a:lnTo>
                    <a:pt x="505" y="146"/>
                  </a:lnTo>
                  <a:lnTo>
                    <a:pt x="505" y="148"/>
                  </a:lnTo>
                  <a:lnTo>
                    <a:pt x="509" y="150"/>
                  </a:lnTo>
                  <a:lnTo>
                    <a:pt x="516" y="152"/>
                  </a:lnTo>
                  <a:lnTo>
                    <a:pt x="517" y="149"/>
                  </a:lnTo>
                  <a:lnTo>
                    <a:pt x="540" y="150"/>
                  </a:lnTo>
                  <a:lnTo>
                    <a:pt x="550" y="175"/>
                  </a:lnTo>
                  <a:lnTo>
                    <a:pt x="565" y="197"/>
                  </a:lnTo>
                  <a:lnTo>
                    <a:pt x="571" y="203"/>
                  </a:lnTo>
                  <a:lnTo>
                    <a:pt x="573" y="209"/>
                  </a:lnTo>
                  <a:lnTo>
                    <a:pt x="574" y="220"/>
                  </a:lnTo>
                  <a:lnTo>
                    <a:pt x="591" y="243"/>
                  </a:lnTo>
                  <a:lnTo>
                    <a:pt x="603" y="260"/>
                  </a:lnTo>
                  <a:lnTo>
                    <a:pt x="610" y="272"/>
                  </a:lnTo>
                  <a:lnTo>
                    <a:pt x="611" y="275"/>
                  </a:lnTo>
                  <a:lnTo>
                    <a:pt x="612" y="277"/>
                  </a:lnTo>
                  <a:lnTo>
                    <a:pt x="618" y="289"/>
                  </a:lnTo>
                  <a:lnTo>
                    <a:pt x="659" y="314"/>
                  </a:lnTo>
                  <a:lnTo>
                    <a:pt x="686" y="336"/>
                  </a:lnTo>
                  <a:lnTo>
                    <a:pt x="694" y="356"/>
                  </a:lnTo>
                  <a:lnTo>
                    <a:pt x="702" y="373"/>
                  </a:lnTo>
                  <a:lnTo>
                    <a:pt x="716" y="380"/>
                  </a:lnTo>
                  <a:lnTo>
                    <a:pt x="718" y="379"/>
                  </a:lnTo>
                  <a:lnTo>
                    <a:pt x="735" y="389"/>
                  </a:lnTo>
                  <a:lnTo>
                    <a:pt x="735" y="390"/>
                  </a:lnTo>
                  <a:lnTo>
                    <a:pt x="737" y="390"/>
                  </a:lnTo>
                  <a:lnTo>
                    <a:pt x="738" y="392"/>
                  </a:lnTo>
                  <a:lnTo>
                    <a:pt x="763" y="437"/>
                  </a:lnTo>
                  <a:lnTo>
                    <a:pt x="775" y="453"/>
                  </a:lnTo>
                  <a:lnTo>
                    <a:pt x="782" y="471"/>
                  </a:lnTo>
                  <a:lnTo>
                    <a:pt x="803" y="482"/>
                  </a:lnTo>
                  <a:lnTo>
                    <a:pt x="806" y="496"/>
                  </a:lnTo>
                  <a:lnTo>
                    <a:pt x="813" y="502"/>
                  </a:lnTo>
                  <a:lnTo>
                    <a:pt x="834" y="506"/>
                  </a:lnTo>
                  <a:lnTo>
                    <a:pt x="850" y="519"/>
                  </a:lnTo>
                  <a:lnTo>
                    <a:pt x="861" y="528"/>
                  </a:lnTo>
                  <a:lnTo>
                    <a:pt x="862" y="550"/>
                  </a:lnTo>
                  <a:lnTo>
                    <a:pt x="889" y="601"/>
                  </a:lnTo>
                  <a:lnTo>
                    <a:pt x="892" y="637"/>
                  </a:lnTo>
                  <a:lnTo>
                    <a:pt x="898" y="645"/>
                  </a:lnTo>
                  <a:lnTo>
                    <a:pt x="900" y="647"/>
                  </a:lnTo>
                  <a:lnTo>
                    <a:pt x="901" y="645"/>
                  </a:lnTo>
                  <a:lnTo>
                    <a:pt x="921" y="653"/>
                  </a:lnTo>
                  <a:lnTo>
                    <a:pt x="961" y="719"/>
                  </a:lnTo>
                  <a:lnTo>
                    <a:pt x="958" y="738"/>
                  </a:lnTo>
                  <a:lnTo>
                    <a:pt x="961" y="745"/>
                  </a:lnTo>
                  <a:lnTo>
                    <a:pt x="970" y="773"/>
                  </a:lnTo>
                  <a:lnTo>
                    <a:pt x="994" y="776"/>
                  </a:lnTo>
                  <a:lnTo>
                    <a:pt x="1017" y="786"/>
                  </a:lnTo>
                  <a:lnTo>
                    <a:pt x="1025" y="786"/>
                  </a:lnTo>
                  <a:lnTo>
                    <a:pt x="1028" y="799"/>
                  </a:lnTo>
                  <a:lnTo>
                    <a:pt x="1003" y="847"/>
                  </a:lnTo>
                  <a:lnTo>
                    <a:pt x="990" y="844"/>
                  </a:lnTo>
                  <a:lnTo>
                    <a:pt x="997" y="861"/>
                  </a:lnTo>
                  <a:lnTo>
                    <a:pt x="983" y="891"/>
                  </a:lnTo>
                  <a:lnTo>
                    <a:pt x="978" y="889"/>
                  </a:lnTo>
                  <a:lnTo>
                    <a:pt x="975" y="891"/>
                  </a:lnTo>
                  <a:lnTo>
                    <a:pt x="972" y="895"/>
                  </a:lnTo>
                  <a:lnTo>
                    <a:pt x="982" y="899"/>
                  </a:lnTo>
                  <a:lnTo>
                    <a:pt x="987" y="921"/>
                  </a:lnTo>
                  <a:lnTo>
                    <a:pt x="981" y="943"/>
                  </a:lnTo>
                  <a:lnTo>
                    <a:pt x="977" y="939"/>
                  </a:lnTo>
                  <a:lnTo>
                    <a:pt x="964" y="948"/>
                  </a:lnTo>
                  <a:lnTo>
                    <a:pt x="967" y="955"/>
                  </a:lnTo>
                  <a:lnTo>
                    <a:pt x="982" y="953"/>
                  </a:lnTo>
                  <a:lnTo>
                    <a:pt x="969" y="997"/>
                  </a:lnTo>
                  <a:lnTo>
                    <a:pt x="964" y="1001"/>
                  </a:lnTo>
                  <a:lnTo>
                    <a:pt x="971" y="1024"/>
                  </a:lnTo>
                  <a:lnTo>
                    <a:pt x="974" y="1031"/>
                  </a:lnTo>
                  <a:lnTo>
                    <a:pt x="957" y="1072"/>
                  </a:lnTo>
                  <a:lnTo>
                    <a:pt x="945" y="1081"/>
                  </a:lnTo>
                  <a:lnTo>
                    <a:pt x="951" y="1081"/>
                  </a:lnTo>
                  <a:lnTo>
                    <a:pt x="950" y="1113"/>
                  </a:lnTo>
                  <a:lnTo>
                    <a:pt x="946" y="1118"/>
                  </a:lnTo>
                  <a:lnTo>
                    <a:pt x="957" y="1122"/>
                  </a:lnTo>
                  <a:lnTo>
                    <a:pt x="959" y="1203"/>
                  </a:lnTo>
                  <a:lnTo>
                    <a:pt x="901" y="1203"/>
                  </a:lnTo>
                  <a:lnTo>
                    <a:pt x="871" y="1193"/>
                  </a:lnTo>
                  <a:lnTo>
                    <a:pt x="863" y="1186"/>
                  </a:lnTo>
                  <a:lnTo>
                    <a:pt x="839" y="1214"/>
                  </a:lnTo>
                  <a:lnTo>
                    <a:pt x="854" y="1286"/>
                  </a:lnTo>
                  <a:lnTo>
                    <a:pt x="852" y="1329"/>
                  </a:lnTo>
                  <a:lnTo>
                    <a:pt x="825" y="1330"/>
                  </a:lnTo>
                  <a:lnTo>
                    <a:pt x="814" y="1295"/>
                  </a:lnTo>
                  <a:lnTo>
                    <a:pt x="812" y="1275"/>
                  </a:lnTo>
                  <a:lnTo>
                    <a:pt x="804" y="1275"/>
                  </a:lnTo>
                  <a:lnTo>
                    <a:pt x="779" y="1278"/>
                  </a:lnTo>
                  <a:lnTo>
                    <a:pt x="770" y="1279"/>
                  </a:lnTo>
                  <a:lnTo>
                    <a:pt x="762" y="1279"/>
                  </a:lnTo>
                  <a:lnTo>
                    <a:pt x="754" y="1281"/>
                  </a:lnTo>
                  <a:lnTo>
                    <a:pt x="737" y="1282"/>
                  </a:lnTo>
                  <a:lnTo>
                    <a:pt x="719" y="1284"/>
                  </a:lnTo>
                  <a:lnTo>
                    <a:pt x="715" y="1285"/>
                  </a:lnTo>
                  <a:lnTo>
                    <a:pt x="703" y="1285"/>
                  </a:lnTo>
                  <a:lnTo>
                    <a:pt x="678" y="1288"/>
                  </a:lnTo>
                  <a:lnTo>
                    <a:pt x="625" y="1294"/>
                  </a:lnTo>
                  <a:lnTo>
                    <a:pt x="612" y="1295"/>
                  </a:lnTo>
                  <a:lnTo>
                    <a:pt x="602" y="1295"/>
                  </a:lnTo>
                  <a:lnTo>
                    <a:pt x="589" y="1296"/>
                  </a:lnTo>
                  <a:lnTo>
                    <a:pt x="583" y="1298"/>
                  </a:lnTo>
                  <a:lnTo>
                    <a:pt x="580" y="1298"/>
                  </a:lnTo>
                  <a:lnTo>
                    <a:pt x="573" y="1298"/>
                  </a:lnTo>
                  <a:lnTo>
                    <a:pt x="551" y="1301"/>
                  </a:lnTo>
                  <a:lnTo>
                    <a:pt x="529" y="1302"/>
                  </a:lnTo>
                  <a:lnTo>
                    <a:pt x="522" y="1304"/>
                  </a:lnTo>
                  <a:lnTo>
                    <a:pt x="515" y="1304"/>
                  </a:lnTo>
                  <a:lnTo>
                    <a:pt x="501" y="1305"/>
                  </a:lnTo>
                  <a:lnTo>
                    <a:pt x="475" y="1308"/>
                  </a:lnTo>
                  <a:lnTo>
                    <a:pt x="461" y="1309"/>
                  </a:lnTo>
                  <a:lnTo>
                    <a:pt x="449" y="1311"/>
                  </a:lnTo>
                  <a:lnTo>
                    <a:pt x="446" y="1311"/>
                  </a:lnTo>
                  <a:lnTo>
                    <a:pt x="439" y="1311"/>
                  </a:lnTo>
                  <a:lnTo>
                    <a:pt x="433" y="1312"/>
                  </a:lnTo>
                  <a:lnTo>
                    <a:pt x="411" y="1313"/>
                  </a:lnTo>
                  <a:lnTo>
                    <a:pt x="398" y="1315"/>
                  </a:lnTo>
                  <a:lnTo>
                    <a:pt x="392" y="1316"/>
                  </a:lnTo>
                  <a:lnTo>
                    <a:pt x="387" y="1316"/>
                  </a:lnTo>
                  <a:lnTo>
                    <a:pt x="374" y="1318"/>
                  </a:lnTo>
                  <a:lnTo>
                    <a:pt x="373" y="1318"/>
                  </a:lnTo>
                  <a:lnTo>
                    <a:pt x="354" y="1321"/>
                  </a:lnTo>
                  <a:lnTo>
                    <a:pt x="319" y="1323"/>
                  </a:lnTo>
                  <a:lnTo>
                    <a:pt x="275" y="1328"/>
                  </a:lnTo>
                  <a:lnTo>
                    <a:pt x="272" y="1323"/>
                  </a:lnTo>
                  <a:lnTo>
                    <a:pt x="239" y="1255"/>
                  </a:lnTo>
                  <a:lnTo>
                    <a:pt x="238" y="1247"/>
                  </a:lnTo>
                  <a:lnTo>
                    <a:pt x="238" y="1244"/>
                  </a:lnTo>
                  <a:lnTo>
                    <a:pt x="238" y="1243"/>
                  </a:lnTo>
                  <a:lnTo>
                    <a:pt x="230" y="1226"/>
                  </a:lnTo>
                  <a:lnTo>
                    <a:pt x="223" y="1211"/>
                  </a:lnTo>
                  <a:lnTo>
                    <a:pt x="210" y="1176"/>
                  </a:lnTo>
                  <a:lnTo>
                    <a:pt x="212" y="1157"/>
                  </a:lnTo>
                  <a:lnTo>
                    <a:pt x="210" y="1139"/>
                  </a:lnTo>
                  <a:lnTo>
                    <a:pt x="212" y="1101"/>
                  </a:lnTo>
                  <a:lnTo>
                    <a:pt x="214" y="1095"/>
                  </a:lnTo>
                  <a:lnTo>
                    <a:pt x="206" y="1064"/>
                  </a:lnTo>
                  <a:lnTo>
                    <a:pt x="192" y="1045"/>
                  </a:lnTo>
                  <a:lnTo>
                    <a:pt x="190" y="1026"/>
                  </a:lnTo>
                  <a:lnTo>
                    <a:pt x="190" y="1024"/>
                  </a:lnTo>
                  <a:lnTo>
                    <a:pt x="190" y="1023"/>
                  </a:lnTo>
                  <a:lnTo>
                    <a:pt x="187" y="1020"/>
                  </a:lnTo>
                  <a:lnTo>
                    <a:pt x="186" y="993"/>
                  </a:lnTo>
                  <a:lnTo>
                    <a:pt x="187" y="986"/>
                  </a:lnTo>
                  <a:lnTo>
                    <a:pt x="195" y="956"/>
                  </a:lnTo>
                  <a:lnTo>
                    <a:pt x="195" y="953"/>
                  </a:lnTo>
                  <a:lnTo>
                    <a:pt x="195" y="933"/>
                  </a:lnTo>
                  <a:lnTo>
                    <a:pt x="192" y="915"/>
                  </a:lnTo>
                  <a:lnTo>
                    <a:pt x="203" y="896"/>
                  </a:lnTo>
                  <a:lnTo>
                    <a:pt x="216" y="879"/>
                  </a:lnTo>
                  <a:lnTo>
                    <a:pt x="219" y="874"/>
                  </a:lnTo>
                  <a:lnTo>
                    <a:pt x="198" y="855"/>
                  </a:lnTo>
                  <a:lnTo>
                    <a:pt x="202" y="838"/>
                  </a:lnTo>
                  <a:lnTo>
                    <a:pt x="194" y="803"/>
                  </a:lnTo>
                  <a:lnTo>
                    <a:pt x="192" y="800"/>
                  </a:lnTo>
                  <a:lnTo>
                    <a:pt x="173" y="773"/>
                  </a:lnTo>
                  <a:lnTo>
                    <a:pt x="170" y="766"/>
                  </a:lnTo>
                  <a:lnTo>
                    <a:pt x="160" y="735"/>
                  </a:lnTo>
                  <a:lnTo>
                    <a:pt x="158" y="733"/>
                  </a:lnTo>
                  <a:lnTo>
                    <a:pt x="159" y="725"/>
                  </a:lnTo>
                  <a:lnTo>
                    <a:pt x="146" y="699"/>
                  </a:lnTo>
                  <a:lnTo>
                    <a:pt x="139" y="674"/>
                  </a:lnTo>
                  <a:lnTo>
                    <a:pt x="136" y="664"/>
                  </a:lnTo>
                  <a:lnTo>
                    <a:pt x="128" y="630"/>
                  </a:lnTo>
                  <a:lnTo>
                    <a:pt x="127" y="624"/>
                  </a:lnTo>
                  <a:lnTo>
                    <a:pt x="122" y="599"/>
                  </a:lnTo>
                  <a:lnTo>
                    <a:pt x="110" y="552"/>
                  </a:lnTo>
                  <a:lnTo>
                    <a:pt x="107" y="536"/>
                  </a:lnTo>
                  <a:lnTo>
                    <a:pt x="103" y="521"/>
                  </a:lnTo>
                  <a:lnTo>
                    <a:pt x="102" y="516"/>
                  </a:lnTo>
                  <a:lnTo>
                    <a:pt x="93" y="479"/>
                  </a:lnTo>
                  <a:lnTo>
                    <a:pt x="92" y="471"/>
                  </a:lnTo>
                  <a:lnTo>
                    <a:pt x="78" y="416"/>
                  </a:lnTo>
                  <a:lnTo>
                    <a:pt x="78" y="411"/>
                  </a:lnTo>
                  <a:lnTo>
                    <a:pt x="75" y="399"/>
                  </a:lnTo>
                  <a:lnTo>
                    <a:pt x="70" y="382"/>
                  </a:lnTo>
                  <a:lnTo>
                    <a:pt x="68" y="370"/>
                  </a:lnTo>
                  <a:lnTo>
                    <a:pt x="66" y="362"/>
                  </a:lnTo>
                  <a:lnTo>
                    <a:pt x="62" y="348"/>
                  </a:lnTo>
                  <a:lnTo>
                    <a:pt x="58" y="323"/>
                  </a:lnTo>
                  <a:lnTo>
                    <a:pt x="53" y="305"/>
                  </a:lnTo>
                  <a:lnTo>
                    <a:pt x="48" y="287"/>
                  </a:lnTo>
                  <a:lnTo>
                    <a:pt x="40" y="253"/>
                  </a:lnTo>
                  <a:lnTo>
                    <a:pt x="36" y="236"/>
                  </a:lnTo>
                  <a:lnTo>
                    <a:pt x="32" y="219"/>
                  </a:lnTo>
                  <a:lnTo>
                    <a:pt x="27" y="200"/>
                  </a:lnTo>
                  <a:lnTo>
                    <a:pt x="24" y="189"/>
                  </a:lnTo>
                  <a:lnTo>
                    <a:pt x="15" y="152"/>
                  </a:lnTo>
                  <a:lnTo>
                    <a:pt x="11" y="131"/>
                  </a:lnTo>
                  <a:lnTo>
                    <a:pt x="8" y="121"/>
                  </a:lnTo>
                  <a:lnTo>
                    <a:pt x="7" y="116"/>
                  </a:lnTo>
                  <a:lnTo>
                    <a:pt x="0" y="84"/>
                  </a:lnTo>
                  <a:lnTo>
                    <a:pt x="21" y="81"/>
                  </a:lnTo>
                  <a:lnTo>
                    <a:pt x="26" y="81"/>
                  </a:lnTo>
                  <a:lnTo>
                    <a:pt x="45" y="78"/>
                  </a:lnTo>
                  <a:lnTo>
                    <a:pt x="46" y="78"/>
                  </a:lnTo>
                  <a:lnTo>
                    <a:pt x="56" y="75"/>
                  </a:lnTo>
                  <a:lnTo>
                    <a:pt x="66" y="74"/>
                  </a:lnTo>
                  <a:lnTo>
                    <a:pt x="68" y="74"/>
                  </a:lnTo>
                  <a:lnTo>
                    <a:pt x="70" y="72"/>
                  </a:lnTo>
                  <a:lnTo>
                    <a:pt x="119" y="64"/>
                  </a:lnTo>
                  <a:lnTo>
                    <a:pt x="120" y="64"/>
                  </a:lnTo>
                  <a:lnTo>
                    <a:pt x="132" y="62"/>
                  </a:lnTo>
                  <a:lnTo>
                    <a:pt x="147" y="60"/>
                  </a:lnTo>
                  <a:lnTo>
                    <a:pt x="152" y="60"/>
                  </a:lnTo>
                  <a:close/>
                </a:path>
              </a:pathLst>
            </a:custGeom>
            <a:solidFill>
              <a:srgbClr val="FFFFFF"/>
            </a:solidFill>
            <a:ln w="0">
              <a:solidFill>
                <a:schemeClr val="tx1"/>
              </a:solidFill>
              <a:round/>
              <a:headEnd/>
              <a:tailEnd/>
            </a:ln>
          </p:spPr>
          <p:txBody>
            <a:bodyPr/>
            <a:lstStyle/>
            <a:p>
              <a:endParaRPr lang="en-US"/>
            </a:p>
          </p:txBody>
        </p:sp>
        <p:sp>
          <p:nvSpPr>
            <p:cNvPr id="7243" name="Freeform 72"/>
            <p:cNvSpPr>
              <a:spLocks/>
            </p:cNvSpPr>
            <p:nvPr/>
          </p:nvSpPr>
          <p:spPr bwMode="auto">
            <a:xfrm>
              <a:off x="4198" y="2087"/>
              <a:ext cx="100" cy="253"/>
            </a:xfrm>
            <a:custGeom>
              <a:avLst/>
              <a:gdLst>
                <a:gd name="T0" fmla="*/ 50241 w 250"/>
                <a:gd name="T1" fmla="*/ 83949 h 719"/>
                <a:gd name="T2" fmla="*/ 52862 w 250"/>
                <a:gd name="T3" fmla="*/ 53746 h 719"/>
                <a:gd name="T4" fmla="*/ 50023 w 250"/>
                <a:gd name="T5" fmla="*/ 36048 h 719"/>
                <a:gd name="T6" fmla="*/ 43033 w 250"/>
                <a:gd name="T7" fmla="*/ 37996 h 719"/>
                <a:gd name="T8" fmla="*/ 40193 w 250"/>
                <a:gd name="T9" fmla="*/ 38808 h 719"/>
                <a:gd name="T10" fmla="*/ 39538 w 250"/>
                <a:gd name="T11" fmla="*/ 36048 h 719"/>
                <a:gd name="T12" fmla="*/ 40412 w 250"/>
                <a:gd name="T13" fmla="*/ 31988 h 719"/>
                <a:gd name="T14" fmla="*/ 39974 w 250"/>
                <a:gd name="T15" fmla="*/ 30202 h 719"/>
                <a:gd name="T16" fmla="*/ 42159 w 250"/>
                <a:gd name="T17" fmla="*/ 29228 h 719"/>
                <a:gd name="T18" fmla="*/ 45217 w 250"/>
                <a:gd name="T19" fmla="*/ 28091 h 719"/>
                <a:gd name="T20" fmla="*/ 45654 w 250"/>
                <a:gd name="T21" fmla="*/ 24681 h 719"/>
                <a:gd name="T22" fmla="*/ 46309 w 250"/>
                <a:gd name="T23" fmla="*/ 20622 h 719"/>
                <a:gd name="T24" fmla="*/ 47183 w 250"/>
                <a:gd name="T25" fmla="*/ 16238 h 719"/>
                <a:gd name="T26" fmla="*/ 47183 w 250"/>
                <a:gd name="T27" fmla="*/ 15750 h 719"/>
                <a:gd name="T28" fmla="*/ 47183 w 250"/>
                <a:gd name="T29" fmla="*/ 11529 h 719"/>
                <a:gd name="T30" fmla="*/ 47183 w 250"/>
                <a:gd name="T31" fmla="*/ 10392 h 719"/>
                <a:gd name="T32" fmla="*/ 36698 w 250"/>
                <a:gd name="T33" fmla="*/ 7632 h 719"/>
                <a:gd name="T34" fmla="*/ 32984 w 250"/>
                <a:gd name="T35" fmla="*/ 6495 h 719"/>
                <a:gd name="T36" fmla="*/ 31018 w 250"/>
                <a:gd name="T37" fmla="*/ 6008 h 719"/>
                <a:gd name="T38" fmla="*/ 26650 w 250"/>
                <a:gd name="T39" fmla="*/ 4709 h 719"/>
                <a:gd name="T40" fmla="*/ 18786 w 250"/>
                <a:gd name="T41" fmla="*/ 2111 h 719"/>
                <a:gd name="T42" fmla="*/ 10485 w 250"/>
                <a:gd name="T43" fmla="*/ 1137 h 719"/>
                <a:gd name="T44" fmla="*/ 7427 w 250"/>
                <a:gd name="T45" fmla="*/ 10230 h 719"/>
                <a:gd name="T46" fmla="*/ 5242 w 250"/>
                <a:gd name="T47" fmla="*/ 14614 h 719"/>
                <a:gd name="T48" fmla="*/ 4587 w 250"/>
                <a:gd name="T49" fmla="*/ 15913 h 719"/>
                <a:gd name="T50" fmla="*/ 1092 w 250"/>
                <a:gd name="T51" fmla="*/ 21921 h 719"/>
                <a:gd name="T52" fmla="*/ 874 w 250"/>
                <a:gd name="T53" fmla="*/ 32800 h 719"/>
                <a:gd name="T54" fmla="*/ 2621 w 250"/>
                <a:gd name="T55" fmla="*/ 39620 h 719"/>
                <a:gd name="T56" fmla="*/ 5461 w 250"/>
                <a:gd name="T57" fmla="*/ 40594 h 719"/>
                <a:gd name="T58" fmla="*/ 15291 w 250"/>
                <a:gd name="T59" fmla="*/ 50012 h 719"/>
                <a:gd name="T60" fmla="*/ 20315 w 250"/>
                <a:gd name="T61" fmla="*/ 53422 h 719"/>
                <a:gd name="T62" fmla="*/ 22936 w 250"/>
                <a:gd name="T63" fmla="*/ 59267 h 719"/>
                <a:gd name="T64" fmla="*/ 17475 w 250"/>
                <a:gd name="T65" fmla="*/ 64139 h 719"/>
                <a:gd name="T66" fmla="*/ 15072 w 250"/>
                <a:gd name="T67" fmla="*/ 67062 h 719"/>
                <a:gd name="T68" fmla="*/ 12670 w 250"/>
                <a:gd name="T69" fmla="*/ 69335 h 719"/>
                <a:gd name="T70" fmla="*/ 13106 w 250"/>
                <a:gd name="T71" fmla="*/ 73069 h 719"/>
                <a:gd name="T72" fmla="*/ 10704 w 250"/>
                <a:gd name="T73" fmla="*/ 74369 h 719"/>
                <a:gd name="T74" fmla="*/ 9174 w 250"/>
                <a:gd name="T75" fmla="*/ 75667 h 719"/>
                <a:gd name="T76" fmla="*/ 3495 w 250"/>
                <a:gd name="T77" fmla="*/ 79240 h 719"/>
                <a:gd name="T78" fmla="*/ 2840 w 250"/>
                <a:gd name="T79" fmla="*/ 80701 h 719"/>
                <a:gd name="T80" fmla="*/ 0 w 250"/>
                <a:gd name="T81" fmla="*/ 88658 h 719"/>
                <a:gd name="T82" fmla="*/ 1966 w 250"/>
                <a:gd name="T83" fmla="*/ 94990 h 719"/>
                <a:gd name="T84" fmla="*/ 13980 w 250"/>
                <a:gd name="T85" fmla="*/ 102460 h 719"/>
                <a:gd name="T86" fmla="*/ 21844 w 250"/>
                <a:gd name="T87" fmla="*/ 105707 h 719"/>
                <a:gd name="T88" fmla="*/ 29926 w 250"/>
                <a:gd name="T89" fmla="*/ 104895 h 719"/>
                <a:gd name="T90" fmla="*/ 34514 w 250"/>
                <a:gd name="T91" fmla="*/ 115612 h 719"/>
                <a:gd name="T92" fmla="*/ 43251 w 250"/>
                <a:gd name="T93" fmla="*/ 95802 h 719"/>
                <a:gd name="T94" fmla="*/ 50023 w 250"/>
                <a:gd name="T95" fmla="*/ 85572 h 7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0"/>
                <a:gd name="T145" fmla="*/ 0 h 719"/>
                <a:gd name="T146" fmla="*/ 250 w 250"/>
                <a:gd name="T147" fmla="*/ 719 h 7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0" h="719">
                  <a:moveTo>
                    <a:pt x="224" y="521"/>
                  </a:moveTo>
                  <a:lnTo>
                    <a:pt x="230" y="517"/>
                  </a:lnTo>
                  <a:lnTo>
                    <a:pt x="250" y="432"/>
                  </a:lnTo>
                  <a:lnTo>
                    <a:pt x="242" y="331"/>
                  </a:lnTo>
                  <a:lnTo>
                    <a:pt x="238" y="249"/>
                  </a:lnTo>
                  <a:lnTo>
                    <a:pt x="229" y="222"/>
                  </a:lnTo>
                  <a:lnTo>
                    <a:pt x="231" y="233"/>
                  </a:lnTo>
                  <a:lnTo>
                    <a:pt x="197" y="234"/>
                  </a:lnTo>
                  <a:lnTo>
                    <a:pt x="193" y="241"/>
                  </a:lnTo>
                  <a:lnTo>
                    <a:pt x="184" y="239"/>
                  </a:lnTo>
                  <a:lnTo>
                    <a:pt x="181" y="227"/>
                  </a:lnTo>
                  <a:lnTo>
                    <a:pt x="181" y="222"/>
                  </a:lnTo>
                  <a:lnTo>
                    <a:pt x="180" y="215"/>
                  </a:lnTo>
                  <a:lnTo>
                    <a:pt x="185" y="197"/>
                  </a:lnTo>
                  <a:lnTo>
                    <a:pt x="184" y="190"/>
                  </a:lnTo>
                  <a:lnTo>
                    <a:pt x="183" y="186"/>
                  </a:lnTo>
                  <a:lnTo>
                    <a:pt x="190" y="180"/>
                  </a:lnTo>
                  <a:lnTo>
                    <a:pt x="193" y="180"/>
                  </a:lnTo>
                  <a:lnTo>
                    <a:pt x="202" y="175"/>
                  </a:lnTo>
                  <a:lnTo>
                    <a:pt x="207" y="173"/>
                  </a:lnTo>
                  <a:lnTo>
                    <a:pt x="209" y="162"/>
                  </a:lnTo>
                  <a:lnTo>
                    <a:pt x="209" y="152"/>
                  </a:lnTo>
                  <a:lnTo>
                    <a:pt x="209" y="139"/>
                  </a:lnTo>
                  <a:lnTo>
                    <a:pt x="212" y="127"/>
                  </a:lnTo>
                  <a:lnTo>
                    <a:pt x="215" y="102"/>
                  </a:lnTo>
                  <a:lnTo>
                    <a:pt x="216" y="100"/>
                  </a:lnTo>
                  <a:lnTo>
                    <a:pt x="216" y="98"/>
                  </a:lnTo>
                  <a:lnTo>
                    <a:pt x="216" y="97"/>
                  </a:lnTo>
                  <a:lnTo>
                    <a:pt x="216" y="88"/>
                  </a:lnTo>
                  <a:lnTo>
                    <a:pt x="216" y="71"/>
                  </a:lnTo>
                  <a:lnTo>
                    <a:pt x="216" y="68"/>
                  </a:lnTo>
                  <a:lnTo>
                    <a:pt x="216" y="64"/>
                  </a:lnTo>
                  <a:lnTo>
                    <a:pt x="215" y="64"/>
                  </a:lnTo>
                  <a:lnTo>
                    <a:pt x="168" y="47"/>
                  </a:lnTo>
                  <a:lnTo>
                    <a:pt x="153" y="41"/>
                  </a:lnTo>
                  <a:lnTo>
                    <a:pt x="151" y="40"/>
                  </a:lnTo>
                  <a:lnTo>
                    <a:pt x="149" y="40"/>
                  </a:lnTo>
                  <a:lnTo>
                    <a:pt x="142" y="37"/>
                  </a:lnTo>
                  <a:lnTo>
                    <a:pt x="130" y="32"/>
                  </a:lnTo>
                  <a:lnTo>
                    <a:pt x="122" y="29"/>
                  </a:lnTo>
                  <a:lnTo>
                    <a:pt x="104" y="20"/>
                  </a:lnTo>
                  <a:lnTo>
                    <a:pt x="86" y="13"/>
                  </a:lnTo>
                  <a:lnTo>
                    <a:pt x="57" y="0"/>
                  </a:lnTo>
                  <a:lnTo>
                    <a:pt x="48" y="7"/>
                  </a:lnTo>
                  <a:lnTo>
                    <a:pt x="36" y="40"/>
                  </a:lnTo>
                  <a:lnTo>
                    <a:pt x="34" y="63"/>
                  </a:lnTo>
                  <a:lnTo>
                    <a:pt x="21" y="93"/>
                  </a:lnTo>
                  <a:lnTo>
                    <a:pt x="24" y="90"/>
                  </a:lnTo>
                  <a:lnTo>
                    <a:pt x="25" y="91"/>
                  </a:lnTo>
                  <a:lnTo>
                    <a:pt x="21" y="98"/>
                  </a:lnTo>
                  <a:lnTo>
                    <a:pt x="2" y="129"/>
                  </a:lnTo>
                  <a:lnTo>
                    <a:pt x="5" y="135"/>
                  </a:lnTo>
                  <a:lnTo>
                    <a:pt x="22" y="159"/>
                  </a:lnTo>
                  <a:lnTo>
                    <a:pt x="4" y="202"/>
                  </a:lnTo>
                  <a:lnTo>
                    <a:pt x="10" y="243"/>
                  </a:lnTo>
                  <a:lnTo>
                    <a:pt x="12" y="244"/>
                  </a:lnTo>
                  <a:lnTo>
                    <a:pt x="13" y="247"/>
                  </a:lnTo>
                  <a:lnTo>
                    <a:pt x="25" y="250"/>
                  </a:lnTo>
                  <a:lnTo>
                    <a:pt x="66" y="300"/>
                  </a:lnTo>
                  <a:lnTo>
                    <a:pt x="70" y="308"/>
                  </a:lnTo>
                  <a:lnTo>
                    <a:pt x="84" y="317"/>
                  </a:lnTo>
                  <a:lnTo>
                    <a:pt x="93" y="329"/>
                  </a:lnTo>
                  <a:lnTo>
                    <a:pt x="119" y="354"/>
                  </a:lnTo>
                  <a:lnTo>
                    <a:pt x="105" y="365"/>
                  </a:lnTo>
                  <a:lnTo>
                    <a:pt x="96" y="380"/>
                  </a:lnTo>
                  <a:lnTo>
                    <a:pt x="80" y="395"/>
                  </a:lnTo>
                  <a:lnTo>
                    <a:pt x="77" y="402"/>
                  </a:lnTo>
                  <a:lnTo>
                    <a:pt x="69" y="413"/>
                  </a:lnTo>
                  <a:lnTo>
                    <a:pt x="69" y="416"/>
                  </a:lnTo>
                  <a:lnTo>
                    <a:pt x="58" y="427"/>
                  </a:lnTo>
                  <a:lnTo>
                    <a:pt x="61" y="446"/>
                  </a:lnTo>
                  <a:lnTo>
                    <a:pt x="60" y="450"/>
                  </a:lnTo>
                  <a:lnTo>
                    <a:pt x="50" y="457"/>
                  </a:lnTo>
                  <a:lnTo>
                    <a:pt x="49" y="458"/>
                  </a:lnTo>
                  <a:lnTo>
                    <a:pt x="48" y="460"/>
                  </a:lnTo>
                  <a:lnTo>
                    <a:pt x="42" y="466"/>
                  </a:lnTo>
                  <a:lnTo>
                    <a:pt x="22" y="480"/>
                  </a:lnTo>
                  <a:lnTo>
                    <a:pt x="16" y="488"/>
                  </a:lnTo>
                  <a:lnTo>
                    <a:pt x="16" y="490"/>
                  </a:lnTo>
                  <a:lnTo>
                    <a:pt x="13" y="497"/>
                  </a:lnTo>
                  <a:lnTo>
                    <a:pt x="6" y="522"/>
                  </a:lnTo>
                  <a:lnTo>
                    <a:pt x="0" y="546"/>
                  </a:lnTo>
                  <a:lnTo>
                    <a:pt x="4" y="555"/>
                  </a:lnTo>
                  <a:lnTo>
                    <a:pt x="9" y="585"/>
                  </a:lnTo>
                  <a:lnTo>
                    <a:pt x="39" y="612"/>
                  </a:lnTo>
                  <a:lnTo>
                    <a:pt x="64" y="631"/>
                  </a:lnTo>
                  <a:lnTo>
                    <a:pt x="72" y="629"/>
                  </a:lnTo>
                  <a:lnTo>
                    <a:pt x="100" y="651"/>
                  </a:lnTo>
                  <a:lnTo>
                    <a:pt x="101" y="647"/>
                  </a:lnTo>
                  <a:lnTo>
                    <a:pt x="137" y="646"/>
                  </a:lnTo>
                  <a:lnTo>
                    <a:pt x="142" y="719"/>
                  </a:lnTo>
                  <a:lnTo>
                    <a:pt x="158" y="712"/>
                  </a:lnTo>
                  <a:lnTo>
                    <a:pt x="170" y="690"/>
                  </a:lnTo>
                  <a:lnTo>
                    <a:pt x="198" y="590"/>
                  </a:lnTo>
                  <a:lnTo>
                    <a:pt x="198" y="589"/>
                  </a:lnTo>
                  <a:lnTo>
                    <a:pt x="229" y="527"/>
                  </a:lnTo>
                  <a:lnTo>
                    <a:pt x="224" y="521"/>
                  </a:lnTo>
                  <a:close/>
                </a:path>
              </a:pathLst>
            </a:custGeom>
            <a:solidFill>
              <a:srgbClr val="CC3300"/>
            </a:solidFill>
            <a:ln w="0">
              <a:solidFill>
                <a:schemeClr val="tx1"/>
              </a:solidFill>
              <a:round/>
              <a:headEnd/>
              <a:tailEnd/>
            </a:ln>
          </p:spPr>
          <p:txBody>
            <a:bodyPr/>
            <a:lstStyle/>
            <a:p>
              <a:endParaRPr lang="en-US"/>
            </a:p>
          </p:txBody>
        </p:sp>
        <p:sp>
          <p:nvSpPr>
            <p:cNvPr id="7244" name="Freeform 73"/>
            <p:cNvSpPr>
              <a:spLocks/>
            </p:cNvSpPr>
            <p:nvPr/>
          </p:nvSpPr>
          <p:spPr bwMode="auto">
            <a:xfrm>
              <a:off x="3800" y="2034"/>
              <a:ext cx="446" cy="313"/>
            </a:xfrm>
            <a:custGeom>
              <a:avLst/>
              <a:gdLst>
                <a:gd name="T0" fmla="*/ 164473 w 1098"/>
                <a:gd name="T1" fmla="*/ 119311 h 891"/>
                <a:gd name="T2" fmla="*/ 175854 w 1098"/>
                <a:gd name="T3" fmla="*/ 117042 h 891"/>
                <a:gd name="T4" fmla="*/ 180095 w 1098"/>
                <a:gd name="T5" fmla="*/ 116393 h 891"/>
                <a:gd name="T6" fmla="*/ 194601 w 1098"/>
                <a:gd name="T7" fmla="*/ 113637 h 891"/>
                <a:gd name="T8" fmla="*/ 207990 w 1098"/>
                <a:gd name="T9" fmla="*/ 110881 h 891"/>
                <a:gd name="T10" fmla="*/ 214462 w 1098"/>
                <a:gd name="T11" fmla="*/ 103749 h 891"/>
                <a:gd name="T12" fmla="*/ 222050 w 1098"/>
                <a:gd name="T13" fmla="*/ 103911 h 891"/>
                <a:gd name="T14" fmla="*/ 229191 w 1098"/>
                <a:gd name="T15" fmla="*/ 99372 h 891"/>
                <a:gd name="T16" fmla="*/ 231869 w 1098"/>
                <a:gd name="T17" fmla="*/ 97751 h 891"/>
                <a:gd name="T18" fmla="*/ 233878 w 1098"/>
                <a:gd name="T19" fmla="*/ 92239 h 891"/>
                <a:gd name="T20" fmla="*/ 236332 w 1098"/>
                <a:gd name="T21" fmla="*/ 88835 h 891"/>
                <a:gd name="T22" fmla="*/ 245036 w 1098"/>
                <a:gd name="T23" fmla="*/ 82188 h 891"/>
                <a:gd name="T24" fmla="*/ 234101 w 1098"/>
                <a:gd name="T25" fmla="*/ 74731 h 891"/>
                <a:gd name="T26" fmla="*/ 221381 w 1098"/>
                <a:gd name="T27" fmla="*/ 64843 h 891"/>
                <a:gd name="T28" fmla="*/ 219372 w 1098"/>
                <a:gd name="T29" fmla="*/ 57548 h 891"/>
                <a:gd name="T30" fmla="*/ 218925 w 1098"/>
                <a:gd name="T31" fmla="*/ 45714 h 891"/>
                <a:gd name="T32" fmla="*/ 223835 w 1098"/>
                <a:gd name="T33" fmla="*/ 39392 h 891"/>
                <a:gd name="T34" fmla="*/ 226513 w 1098"/>
                <a:gd name="T35" fmla="*/ 31287 h 891"/>
                <a:gd name="T36" fmla="*/ 230753 w 1098"/>
                <a:gd name="T37" fmla="*/ 24154 h 891"/>
                <a:gd name="T38" fmla="*/ 223389 w 1098"/>
                <a:gd name="T39" fmla="*/ 22371 h 891"/>
                <a:gd name="T40" fmla="*/ 214685 w 1098"/>
                <a:gd name="T41" fmla="*/ 15238 h 891"/>
                <a:gd name="T42" fmla="*/ 207098 w 1098"/>
                <a:gd name="T43" fmla="*/ 4701 h 891"/>
                <a:gd name="T44" fmla="*/ 197502 w 1098"/>
                <a:gd name="T45" fmla="*/ 0 h 891"/>
                <a:gd name="T46" fmla="*/ 173623 w 1098"/>
                <a:gd name="T47" fmla="*/ 5025 h 891"/>
                <a:gd name="T48" fmla="*/ 168044 w 1098"/>
                <a:gd name="T49" fmla="*/ 6160 h 891"/>
                <a:gd name="T50" fmla="*/ 152199 w 1098"/>
                <a:gd name="T51" fmla="*/ 9240 h 891"/>
                <a:gd name="T52" fmla="*/ 137916 w 1098"/>
                <a:gd name="T53" fmla="*/ 11834 h 891"/>
                <a:gd name="T54" fmla="*/ 115823 w 1098"/>
                <a:gd name="T55" fmla="*/ 16049 h 891"/>
                <a:gd name="T56" fmla="*/ 108012 w 1098"/>
                <a:gd name="T57" fmla="*/ 17508 h 891"/>
                <a:gd name="T58" fmla="*/ 91944 w 1098"/>
                <a:gd name="T59" fmla="*/ 20264 h 891"/>
                <a:gd name="T60" fmla="*/ 84803 w 1098"/>
                <a:gd name="T61" fmla="*/ 21560 h 891"/>
                <a:gd name="T62" fmla="*/ 61370 w 1098"/>
                <a:gd name="T63" fmla="*/ 25775 h 891"/>
                <a:gd name="T64" fmla="*/ 55791 w 1098"/>
                <a:gd name="T65" fmla="*/ 26748 h 891"/>
                <a:gd name="T66" fmla="*/ 34591 w 1098"/>
                <a:gd name="T67" fmla="*/ 30314 h 891"/>
                <a:gd name="T68" fmla="*/ 26110 w 1098"/>
                <a:gd name="T69" fmla="*/ 18480 h 891"/>
                <a:gd name="T70" fmla="*/ 0 w 1098"/>
                <a:gd name="T71" fmla="*/ 36798 h 891"/>
                <a:gd name="T72" fmla="*/ 2232 w 1098"/>
                <a:gd name="T73" fmla="*/ 49443 h 891"/>
                <a:gd name="T74" fmla="*/ 4240 w 1098"/>
                <a:gd name="T75" fmla="*/ 60304 h 891"/>
                <a:gd name="T76" fmla="*/ 7588 w 1098"/>
                <a:gd name="T77" fmla="*/ 77001 h 891"/>
                <a:gd name="T78" fmla="*/ 9150 w 1098"/>
                <a:gd name="T79" fmla="*/ 84620 h 891"/>
                <a:gd name="T80" fmla="*/ 10042 w 1098"/>
                <a:gd name="T81" fmla="*/ 90456 h 891"/>
                <a:gd name="T82" fmla="*/ 12051 w 1098"/>
                <a:gd name="T83" fmla="*/ 100669 h 891"/>
                <a:gd name="T84" fmla="*/ 13613 w 1098"/>
                <a:gd name="T85" fmla="*/ 108288 h 891"/>
                <a:gd name="T86" fmla="*/ 14283 w 1098"/>
                <a:gd name="T87" fmla="*/ 112016 h 891"/>
                <a:gd name="T88" fmla="*/ 16514 w 1098"/>
                <a:gd name="T89" fmla="*/ 123526 h 891"/>
                <a:gd name="T90" fmla="*/ 17853 w 1098"/>
                <a:gd name="T91" fmla="*/ 130172 h 891"/>
                <a:gd name="T92" fmla="*/ 20308 w 1098"/>
                <a:gd name="T93" fmla="*/ 142979 h 891"/>
                <a:gd name="T94" fmla="*/ 21424 w 1098"/>
                <a:gd name="T95" fmla="*/ 144113 h 891"/>
                <a:gd name="T96" fmla="*/ 26333 w 1098"/>
                <a:gd name="T97" fmla="*/ 143465 h 891"/>
                <a:gd name="T98" fmla="*/ 48650 w 1098"/>
                <a:gd name="T99" fmla="*/ 139737 h 891"/>
                <a:gd name="T100" fmla="*/ 59139 w 1098"/>
                <a:gd name="T101" fmla="*/ 138278 h 891"/>
                <a:gd name="T102" fmla="*/ 64495 w 1098"/>
                <a:gd name="T103" fmla="*/ 137305 h 891"/>
                <a:gd name="T104" fmla="*/ 79224 w 1098"/>
                <a:gd name="T105" fmla="*/ 134711 h 891"/>
                <a:gd name="T106" fmla="*/ 87035 w 1098"/>
                <a:gd name="T107" fmla="*/ 133415 h 891"/>
                <a:gd name="T108" fmla="*/ 100871 w 1098"/>
                <a:gd name="T109" fmla="*/ 130821 h 891"/>
                <a:gd name="T110" fmla="*/ 107120 w 1098"/>
                <a:gd name="T111" fmla="*/ 130010 h 891"/>
                <a:gd name="T112" fmla="*/ 120509 w 1098"/>
                <a:gd name="T113" fmla="*/ 127416 h 891"/>
                <a:gd name="T114" fmla="*/ 142157 w 1098"/>
                <a:gd name="T115" fmla="*/ 123688 h 891"/>
                <a:gd name="T116" fmla="*/ 151752 w 1098"/>
                <a:gd name="T117" fmla="*/ 121905 h 8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98"/>
                <a:gd name="T178" fmla="*/ 0 h 891"/>
                <a:gd name="T179" fmla="*/ 1098 w 1098"/>
                <a:gd name="T180" fmla="*/ 891 h 8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98" h="891">
                  <a:moveTo>
                    <a:pt x="719" y="742"/>
                  </a:moveTo>
                  <a:lnTo>
                    <a:pt x="732" y="738"/>
                  </a:lnTo>
                  <a:lnTo>
                    <a:pt x="737" y="736"/>
                  </a:lnTo>
                  <a:lnTo>
                    <a:pt x="756" y="732"/>
                  </a:lnTo>
                  <a:lnTo>
                    <a:pt x="767" y="729"/>
                  </a:lnTo>
                  <a:lnTo>
                    <a:pt x="788" y="722"/>
                  </a:lnTo>
                  <a:lnTo>
                    <a:pt x="795" y="721"/>
                  </a:lnTo>
                  <a:lnTo>
                    <a:pt x="804" y="719"/>
                  </a:lnTo>
                  <a:lnTo>
                    <a:pt x="807" y="718"/>
                  </a:lnTo>
                  <a:lnTo>
                    <a:pt x="853" y="705"/>
                  </a:lnTo>
                  <a:lnTo>
                    <a:pt x="855" y="705"/>
                  </a:lnTo>
                  <a:lnTo>
                    <a:pt x="872" y="701"/>
                  </a:lnTo>
                  <a:lnTo>
                    <a:pt x="899" y="692"/>
                  </a:lnTo>
                  <a:lnTo>
                    <a:pt x="917" y="688"/>
                  </a:lnTo>
                  <a:lnTo>
                    <a:pt x="932" y="684"/>
                  </a:lnTo>
                  <a:lnTo>
                    <a:pt x="936" y="682"/>
                  </a:lnTo>
                  <a:lnTo>
                    <a:pt x="937" y="674"/>
                  </a:lnTo>
                  <a:lnTo>
                    <a:pt x="961" y="640"/>
                  </a:lnTo>
                  <a:lnTo>
                    <a:pt x="964" y="640"/>
                  </a:lnTo>
                  <a:lnTo>
                    <a:pt x="978" y="637"/>
                  </a:lnTo>
                  <a:lnTo>
                    <a:pt x="995" y="641"/>
                  </a:lnTo>
                  <a:lnTo>
                    <a:pt x="1001" y="633"/>
                  </a:lnTo>
                  <a:lnTo>
                    <a:pt x="1021" y="619"/>
                  </a:lnTo>
                  <a:lnTo>
                    <a:pt x="1027" y="613"/>
                  </a:lnTo>
                  <a:lnTo>
                    <a:pt x="1028" y="611"/>
                  </a:lnTo>
                  <a:lnTo>
                    <a:pt x="1029" y="610"/>
                  </a:lnTo>
                  <a:lnTo>
                    <a:pt x="1039" y="603"/>
                  </a:lnTo>
                  <a:lnTo>
                    <a:pt x="1040" y="599"/>
                  </a:lnTo>
                  <a:lnTo>
                    <a:pt x="1037" y="580"/>
                  </a:lnTo>
                  <a:lnTo>
                    <a:pt x="1048" y="569"/>
                  </a:lnTo>
                  <a:lnTo>
                    <a:pt x="1048" y="566"/>
                  </a:lnTo>
                  <a:lnTo>
                    <a:pt x="1056" y="555"/>
                  </a:lnTo>
                  <a:lnTo>
                    <a:pt x="1059" y="548"/>
                  </a:lnTo>
                  <a:lnTo>
                    <a:pt x="1075" y="533"/>
                  </a:lnTo>
                  <a:lnTo>
                    <a:pt x="1084" y="518"/>
                  </a:lnTo>
                  <a:lnTo>
                    <a:pt x="1098" y="507"/>
                  </a:lnTo>
                  <a:lnTo>
                    <a:pt x="1072" y="482"/>
                  </a:lnTo>
                  <a:lnTo>
                    <a:pt x="1063" y="470"/>
                  </a:lnTo>
                  <a:lnTo>
                    <a:pt x="1049" y="461"/>
                  </a:lnTo>
                  <a:lnTo>
                    <a:pt x="1045" y="453"/>
                  </a:lnTo>
                  <a:lnTo>
                    <a:pt x="1004" y="403"/>
                  </a:lnTo>
                  <a:lnTo>
                    <a:pt x="992" y="400"/>
                  </a:lnTo>
                  <a:lnTo>
                    <a:pt x="991" y="397"/>
                  </a:lnTo>
                  <a:lnTo>
                    <a:pt x="989" y="396"/>
                  </a:lnTo>
                  <a:lnTo>
                    <a:pt x="983" y="355"/>
                  </a:lnTo>
                  <a:lnTo>
                    <a:pt x="1001" y="312"/>
                  </a:lnTo>
                  <a:lnTo>
                    <a:pt x="984" y="288"/>
                  </a:lnTo>
                  <a:lnTo>
                    <a:pt x="981" y="282"/>
                  </a:lnTo>
                  <a:lnTo>
                    <a:pt x="1000" y="251"/>
                  </a:lnTo>
                  <a:lnTo>
                    <a:pt x="1004" y="244"/>
                  </a:lnTo>
                  <a:lnTo>
                    <a:pt x="1003" y="243"/>
                  </a:lnTo>
                  <a:lnTo>
                    <a:pt x="1000" y="246"/>
                  </a:lnTo>
                  <a:lnTo>
                    <a:pt x="1013" y="216"/>
                  </a:lnTo>
                  <a:lnTo>
                    <a:pt x="1015" y="193"/>
                  </a:lnTo>
                  <a:lnTo>
                    <a:pt x="1027" y="160"/>
                  </a:lnTo>
                  <a:lnTo>
                    <a:pt x="1036" y="153"/>
                  </a:lnTo>
                  <a:lnTo>
                    <a:pt x="1034" y="149"/>
                  </a:lnTo>
                  <a:lnTo>
                    <a:pt x="1024" y="136"/>
                  </a:lnTo>
                  <a:lnTo>
                    <a:pt x="1023" y="138"/>
                  </a:lnTo>
                  <a:lnTo>
                    <a:pt x="1001" y="138"/>
                  </a:lnTo>
                  <a:lnTo>
                    <a:pt x="976" y="125"/>
                  </a:lnTo>
                  <a:lnTo>
                    <a:pt x="959" y="101"/>
                  </a:lnTo>
                  <a:lnTo>
                    <a:pt x="962" y="94"/>
                  </a:lnTo>
                  <a:lnTo>
                    <a:pt x="954" y="57"/>
                  </a:lnTo>
                  <a:lnTo>
                    <a:pt x="932" y="33"/>
                  </a:lnTo>
                  <a:lnTo>
                    <a:pt x="928" y="29"/>
                  </a:lnTo>
                  <a:lnTo>
                    <a:pt x="914" y="34"/>
                  </a:lnTo>
                  <a:lnTo>
                    <a:pt x="888" y="0"/>
                  </a:lnTo>
                  <a:lnTo>
                    <a:pt x="885" y="0"/>
                  </a:lnTo>
                  <a:lnTo>
                    <a:pt x="866" y="6"/>
                  </a:lnTo>
                  <a:lnTo>
                    <a:pt x="812" y="21"/>
                  </a:lnTo>
                  <a:lnTo>
                    <a:pt x="778" y="31"/>
                  </a:lnTo>
                  <a:lnTo>
                    <a:pt x="760" y="36"/>
                  </a:lnTo>
                  <a:lnTo>
                    <a:pt x="756" y="37"/>
                  </a:lnTo>
                  <a:lnTo>
                    <a:pt x="753" y="38"/>
                  </a:lnTo>
                  <a:lnTo>
                    <a:pt x="735" y="43"/>
                  </a:lnTo>
                  <a:lnTo>
                    <a:pt x="713" y="48"/>
                  </a:lnTo>
                  <a:lnTo>
                    <a:pt x="682" y="57"/>
                  </a:lnTo>
                  <a:lnTo>
                    <a:pt x="642" y="67"/>
                  </a:lnTo>
                  <a:lnTo>
                    <a:pt x="627" y="70"/>
                  </a:lnTo>
                  <a:lnTo>
                    <a:pt x="618" y="73"/>
                  </a:lnTo>
                  <a:lnTo>
                    <a:pt x="611" y="74"/>
                  </a:lnTo>
                  <a:lnTo>
                    <a:pt x="592" y="80"/>
                  </a:lnTo>
                  <a:lnTo>
                    <a:pt x="519" y="99"/>
                  </a:lnTo>
                  <a:lnTo>
                    <a:pt x="500" y="104"/>
                  </a:lnTo>
                  <a:lnTo>
                    <a:pt x="498" y="104"/>
                  </a:lnTo>
                  <a:lnTo>
                    <a:pt x="484" y="108"/>
                  </a:lnTo>
                  <a:lnTo>
                    <a:pt x="477" y="109"/>
                  </a:lnTo>
                  <a:lnTo>
                    <a:pt x="450" y="116"/>
                  </a:lnTo>
                  <a:lnTo>
                    <a:pt x="412" y="125"/>
                  </a:lnTo>
                  <a:lnTo>
                    <a:pt x="397" y="129"/>
                  </a:lnTo>
                  <a:lnTo>
                    <a:pt x="390" y="131"/>
                  </a:lnTo>
                  <a:lnTo>
                    <a:pt x="380" y="133"/>
                  </a:lnTo>
                  <a:lnTo>
                    <a:pt x="325" y="146"/>
                  </a:lnTo>
                  <a:lnTo>
                    <a:pt x="285" y="156"/>
                  </a:lnTo>
                  <a:lnTo>
                    <a:pt x="275" y="159"/>
                  </a:lnTo>
                  <a:lnTo>
                    <a:pt x="262" y="162"/>
                  </a:lnTo>
                  <a:lnTo>
                    <a:pt x="261" y="162"/>
                  </a:lnTo>
                  <a:lnTo>
                    <a:pt x="250" y="165"/>
                  </a:lnTo>
                  <a:lnTo>
                    <a:pt x="230" y="169"/>
                  </a:lnTo>
                  <a:lnTo>
                    <a:pt x="179" y="182"/>
                  </a:lnTo>
                  <a:lnTo>
                    <a:pt x="155" y="187"/>
                  </a:lnTo>
                  <a:lnTo>
                    <a:pt x="148" y="189"/>
                  </a:lnTo>
                  <a:lnTo>
                    <a:pt x="130" y="193"/>
                  </a:lnTo>
                  <a:lnTo>
                    <a:pt x="117" y="114"/>
                  </a:lnTo>
                  <a:lnTo>
                    <a:pt x="57" y="172"/>
                  </a:lnTo>
                  <a:lnTo>
                    <a:pt x="10" y="219"/>
                  </a:lnTo>
                  <a:lnTo>
                    <a:pt x="0" y="227"/>
                  </a:lnTo>
                  <a:lnTo>
                    <a:pt x="3" y="258"/>
                  </a:lnTo>
                  <a:lnTo>
                    <a:pt x="4" y="265"/>
                  </a:lnTo>
                  <a:lnTo>
                    <a:pt x="10" y="305"/>
                  </a:lnTo>
                  <a:lnTo>
                    <a:pt x="13" y="331"/>
                  </a:lnTo>
                  <a:lnTo>
                    <a:pt x="19" y="368"/>
                  </a:lnTo>
                  <a:lnTo>
                    <a:pt x="19" y="372"/>
                  </a:lnTo>
                  <a:lnTo>
                    <a:pt x="24" y="404"/>
                  </a:lnTo>
                  <a:lnTo>
                    <a:pt x="27" y="430"/>
                  </a:lnTo>
                  <a:lnTo>
                    <a:pt x="34" y="475"/>
                  </a:lnTo>
                  <a:lnTo>
                    <a:pt x="34" y="478"/>
                  </a:lnTo>
                  <a:lnTo>
                    <a:pt x="40" y="515"/>
                  </a:lnTo>
                  <a:lnTo>
                    <a:pt x="41" y="522"/>
                  </a:lnTo>
                  <a:lnTo>
                    <a:pt x="43" y="543"/>
                  </a:lnTo>
                  <a:lnTo>
                    <a:pt x="44" y="552"/>
                  </a:lnTo>
                  <a:lnTo>
                    <a:pt x="45" y="558"/>
                  </a:lnTo>
                  <a:lnTo>
                    <a:pt x="48" y="576"/>
                  </a:lnTo>
                  <a:lnTo>
                    <a:pt x="51" y="594"/>
                  </a:lnTo>
                  <a:lnTo>
                    <a:pt x="54" y="621"/>
                  </a:lnTo>
                  <a:lnTo>
                    <a:pt x="54" y="624"/>
                  </a:lnTo>
                  <a:lnTo>
                    <a:pt x="57" y="634"/>
                  </a:lnTo>
                  <a:lnTo>
                    <a:pt x="61" y="668"/>
                  </a:lnTo>
                  <a:lnTo>
                    <a:pt x="61" y="674"/>
                  </a:lnTo>
                  <a:lnTo>
                    <a:pt x="62" y="682"/>
                  </a:lnTo>
                  <a:lnTo>
                    <a:pt x="64" y="691"/>
                  </a:lnTo>
                  <a:lnTo>
                    <a:pt x="70" y="735"/>
                  </a:lnTo>
                  <a:lnTo>
                    <a:pt x="70" y="741"/>
                  </a:lnTo>
                  <a:lnTo>
                    <a:pt x="74" y="762"/>
                  </a:lnTo>
                  <a:lnTo>
                    <a:pt x="75" y="766"/>
                  </a:lnTo>
                  <a:lnTo>
                    <a:pt x="78" y="790"/>
                  </a:lnTo>
                  <a:lnTo>
                    <a:pt x="80" y="803"/>
                  </a:lnTo>
                  <a:lnTo>
                    <a:pt x="81" y="809"/>
                  </a:lnTo>
                  <a:lnTo>
                    <a:pt x="82" y="820"/>
                  </a:lnTo>
                  <a:lnTo>
                    <a:pt x="91" y="882"/>
                  </a:lnTo>
                  <a:lnTo>
                    <a:pt x="91" y="885"/>
                  </a:lnTo>
                  <a:lnTo>
                    <a:pt x="92" y="891"/>
                  </a:lnTo>
                  <a:lnTo>
                    <a:pt x="96" y="889"/>
                  </a:lnTo>
                  <a:lnTo>
                    <a:pt x="109" y="887"/>
                  </a:lnTo>
                  <a:lnTo>
                    <a:pt x="115" y="885"/>
                  </a:lnTo>
                  <a:lnTo>
                    <a:pt x="118" y="885"/>
                  </a:lnTo>
                  <a:lnTo>
                    <a:pt x="200" y="867"/>
                  </a:lnTo>
                  <a:lnTo>
                    <a:pt x="208" y="865"/>
                  </a:lnTo>
                  <a:lnTo>
                    <a:pt x="218" y="862"/>
                  </a:lnTo>
                  <a:lnTo>
                    <a:pt x="227" y="861"/>
                  </a:lnTo>
                  <a:lnTo>
                    <a:pt x="259" y="854"/>
                  </a:lnTo>
                  <a:lnTo>
                    <a:pt x="265" y="853"/>
                  </a:lnTo>
                  <a:lnTo>
                    <a:pt x="278" y="850"/>
                  </a:lnTo>
                  <a:lnTo>
                    <a:pt x="284" y="848"/>
                  </a:lnTo>
                  <a:lnTo>
                    <a:pt x="289" y="847"/>
                  </a:lnTo>
                  <a:lnTo>
                    <a:pt x="293" y="845"/>
                  </a:lnTo>
                  <a:lnTo>
                    <a:pt x="348" y="833"/>
                  </a:lnTo>
                  <a:lnTo>
                    <a:pt x="355" y="831"/>
                  </a:lnTo>
                  <a:lnTo>
                    <a:pt x="378" y="826"/>
                  </a:lnTo>
                  <a:lnTo>
                    <a:pt x="385" y="824"/>
                  </a:lnTo>
                  <a:lnTo>
                    <a:pt x="390" y="823"/>
                  </a:lnTo>
                  <a:lnTo>
                    <a:pt x="397" y="821"/>
                  </a:lnTo>
                  <a:lnTo>
                    <a:pt x="445" y="810"/>
                  </a:lnTo>
                  <a:lnTo>
                    <a:pt x="452" y="807"/>
                  </a:lnTo>
                  <a:lnTo>
                    <a:pt x="473" y="803"/>
                  </a:lnTo>
                  <a:lnTo>
                    <a:pt x="474" y="803"/>
                  </a:lnTo>
                  <a:lnTo>
                    <a:pt x="480" y="802"/>
                  </a:lnTo>
                  <a:lnTo>
                    <a:pt x="497" y="797"/>
                  </a:lnTo>
                  <a:lnTo>
                    <a:pt x="523" y="790"/>
                  </a:lnTo>
                  <a:lnTo>
                    <a:pt x="540" y="786"/>
                  </a:lnTo>
                  <a:lnTo>
                    <a:pt x="629" y="765"/>
                  </a:lnTo>
                  <a:lnTo>
                    <a:pt x="635" y="763"/>
                  </a:lnTo>
                  <a:lnTo>
                    <a:pt x="637" y="763"/>
                  </a:lnTo>
                  <a:lnTo>
                    <a:pt x="642" y="762"/>
                  </a:lnTo>
                  <a:lnTo>
                    <a:pt x="661" y="756"/>
                  </a:lnTo>
                  <a:lnTo>
                    <a:pt x="680" y="752"/>
                  </a:lnTo>
                  <a:lnTo>
                    <a:pt x="709" y="743"/>
                  </a:lnTo>
                  <a:lnTo>
                    <a:pt x="719" y="742"/>
                  </a:lnTo>
                  <a:close/>
                </a:path>
              </a:pathLst>
            </a:custGeom>
            <a:solidFill>
              <a:srgbClr val="CC3300"/>
            </a:solidFill>
            <a:ln w="0">
              <a:solidFill>
                <a:schemeClr val="tx1"/>
              </a:solidFill>
              <a:round/>
              <a:headEnd/>
              <a:tailEnd/>
            </a:ln>
          </p:spPr>
          <p:txBody>
            <a:bodyPr/>
            <a:lstStyle/>
            <a:p>
              <a:endParaRPr lang="en-US"/>
            </a:p>
          </p:txBody>
        </p:sp>
        <p:sp>
          <p:nvSpPr>
            <p:cNvPr id="7245" name="Freeform 74"/>
            <p:cNvSpPr>
              <a:spLocks/>
            </p:cNvSpPr>
            <p:nvPr/>
          </p:nvSpPr>
          <p:spPr bwMode="auto">
            <a:xfrm>
              <a:off x="2606" y="1462"/>
              <a:ext cx="506" cy="607"/>
            </a:xfrm>
            <a:custGeom>
              <a:avLst/>
              <a:gdLst>
                <a:gd name="T0" fmla="*/ 30000 w 1245"/>
                <a:gd name="T1" fmla="*/ 192436 h 1732"/>
                <a:gd name="T2" fmla="*/ 15447 w 1245"/>
                <a:gd name="T3" fmla="*/ 178541 h 1732"/>
                <a:gd name="T4" fmla="*/ 25298 w 1245"/>
                <a:gd name="T5" fmla="*/ 159475 h 1732"/>
                <a:gd name="T6" fmla="*/ 17239 w 1245"/>
                <a:gd name="T7" fmla="*/ 130876 h 1732"/>
                <a:gd name="T8" fmla="*/ 14776 w 1245"/>
                <a:gd name="T9" fmla="*/ 106155 h 1732"/>
                <a:gd name="T10" fmla="*/ 15000 w 1245"/>
                <a:gd name="T11" fmla="*/ 97430 h 1732"/>
                <a:gd name="T12" fmla="*/ 14104 w 1245"/>
                <a:gd name="T13" fmla="*/ 89674 h 1732"/>
                <a:gd name="T14" fmla="*/ 4030 w 1245"/>
                <a:gd name="T15" fmla="*/ 58490 h 1732"/>
                <a:gd name="T16" fmla="*/ 3582 w 1245"/>
                <a:gd name="T17" fmla="*/ 46372 h 1732"/>
                <a:gd name="T18" fmla="*/ 0 w 1245"/>
                <a:gd name="T19" fmla="*/ 19227 h 1732"/>
                <a:gd name="T20" fmla="*/ 73432 w 1245"/>
                <a:gd name="T21" fmla="*/ 0 h 1732"/>
                <a:gd name="T22" fmla="*/ 94700 w 1245"/>
                <a:gd name="T23" fmla="*/ 30699 h 1732"/>
                <a:gd name="T24" fmla="*/ 121565 w 1245"/>
                <a:gd name="T25" fmla="*/ 33931 h 1732"/>
                <a:gd name="T26" fmla="*/ 135221 w 1245"/>
                <a:gd name="T27" fmla="*/ 35385 h 1732"/>
                <a:gd name="T28" fmla="*/ 161639 w 1245"/>
                <a:gd name="T29" fmla="*/ 36516 h 1732"/>
                <a:gd name="T30" fmla="*/ 175295 w 1245"/>
                <a:gd name="T31" fmla="*/ 50735 h 1732"/>
                <a:gd name="T32" fmla="*/ 188504 w 1245"/>
                <a:gd name="T33" fmla="*/ 45403 h 1732"/>
                <a:gd name="T34" fmla="*/ 215369 w 1245"/>
                <a:gd name="T35" fmla="*/ 55420 h 1732"/>
                <a:gd name="T36" fmla="*/ 238653 w 1245"/>
                <a:gd name="T37" fmla="*/ 52189 h 1732"/>
                <a:gd name="T38" fmla="*/ 270667 w 1245"/>
                <a:gd name="T39" fmla="*/ 54289 h 1732"/>
                <a:gd name="T40" fmla="*/ 236190 w 1245"/>
                <a:gd name="T41" fmla="*/ 75941 h 1732"/>
                <a:gd name="T42" fmla="*/ 200370 w 1245"/>
                <a:gd name="T43" fmla="*/ 110194 h 1732"/>
                <a:gd name="T44" fmla="*/ 190071 w 1245"/>
                <a:gd name="T45" fmla="*/ 119566 h 1732"/>
                <a:gd name="T46" fmla="*/ 183579 w 1245"/>
                <a:gd name="T47" fmla="*/ 132007 h 1732"/>
                <a:gd name="T48" fmla="*/ 168355 w 1245"/>
                <a:gd name="T49" fmla="*/ 164161 h 1732"/>
                <a:gd name="T50" fmla="*/ 169251 w 1245"/>
                <a:gd name="T51" fmla="*/ 177571 h 1732"/>
                <a:gd name="T52" fmla="*/ 169923 w 1245"/>
                <a:gd name="T53" fmla="*/ 193729 h 1732"/>
                <a:gd name="T54" fmla="*/ 170146 w 1245"/>
                <a:gd name="T55" fmla="*/ 210694 h 1732"/>
                <a:gd name="T56" fmla="*/ 181340 w 1245"/>
                <a:gd name="T57" fmla="*/ 224105 h 1732"/>
                <a:gd name="T58" fmla="*/ 191415 w 1245"/>
                <a:gd name="T59" fmla="*/ 228952 h 1732"/>
                <a:gd name="T60" fmla="*/ 200817 w 1245"/>
                <a:gd name="T61" fmla="*/ 232345 h 1732"/>
                <a:gd name="T62" fmla="*/ 216265 w 1245"/>
                <a:gd name="T63" fmla="*/ 246887 h 1732"/>
                <a:gd name="T64" fmla="*/ 224101 w 1245"/>
                <a:gd name="T65" fmla="*/ 249795 h 1732"/>
                <a:gd name="T66" fmla="*/ 231489 w 1245"/>
                <a:gd name="T67" fmla="*/ 259167 h 1732"/>
                <a:gd name="T68" fmla="*/ 232832 w 1245"/>
                <a:gd name="T69" fmla="*/ 268377 h 1732"/>
                <a:gd name="T70" fmla="*/ 218504 w 1245"/>
                <a:gd name="T71" fmla="*/ 273224 h 1732"/>
                <a:gd name="T72" fmla="*/ 186266 w 1245"/>
                <a:gd name="T73" fmla="*/ 275001 h 1732"/>
                <a:gd name="T74" fmla="*/ 163206 w 1245"/>
                <a:gd name="T75" fmla="*/ 276132 h 1732"/>
                <a:gd name="T76" fmla="*/ 140147 w 1245"/>
                <a:gd name="T77" fmla="*/ 277101 h 1732"/>
                <a:gd name="T78" fmla="*/ 127386 w 1245"/>
                <a:gd name="T79" fmla="*/ 277587 h 1732"/>
                <a:gd name="T80" fmla="*/ 109476 w 1245"/>
                <a:gd name="T81" fmla="*/ 278071 h 1732"/>
                <a:gd name="T82" fmla="*/ 92909 w 1245"/>
                <a:gd name="T83" fmla="*/ 278394 h 1732"/>
                <a:gd name="T84" fmla="*/ 73208 w 1245"/>
                <a:gd name="T85" fmla="*/ 279202 h 1732"/>
                <a:gd name="T86" fmla="*/ 54850 w 1245"/>
                <a:gd name="T87" fmla="*/ 279364 h 1732"/>
                <a:gd name="T88" fmla="*/ 39850 w 1245"/>
                <a:gd name="T89" fmla="*/ 279848 h 1732"/>
                <a:gd name="T90" fmla="*/ 31791 w 1245"/>
                <a:gd name="T91" fmla="*/ 267892 h 1732"/>
                <a:gd name="T92" fmla="*/ 31567 w 1245"/>
                <a:gd name="T93" fmla="*/ 246564 h 1732"/>
                <a:gd name="T94" fmla="*/ 30895 w 1245"/>
                <a:gd name="T95" fmla="*/ 217480 h 17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45"/>
                <a:gd name="T145" fmla="*/ 0 h 1732"/>
                <a:gd name="T146" fmla="*/ 1245 w 1245"/>
                <a:gd name="T147" fmla="*/ 1732 h 17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45" h="1732">
                  <a:moveTo>
                    <a:pt x="138" y="1346"/>
                  </a:moveTo>
                  <a:lnTo>
                    <a:pt x="138" y="1295"/>
                  </a:lnTo>
                  <a:lnTo>
                    <a:pt x="137" y="1209"/>
                  </a:lnTo>
                  <a:lnTo>
                    <a:pt x="134" y="1191"/>
                  </a:lnTo>
                  <a:lnTo>
                    <a:pt x="128" y="1182"/>
                  </a:lnTo>
                  <a:lnTo>
                    <a:pt x="107" y="1169"/>
                  </a:lnTo>
                  <a:lnTo>
                    <a:pt x="72" y="1116"/>
                  </a:lnTo>
                  <a:lnTo>
                    <a:pt x="69" y="1105"/>
                  </a:lnTo>
                  <a:lnTo>
                    <a:pt x="102" y="1068"/>
                  </a:lnTo>
                  <a:lnTo>
                    <a:pt x="115" y="1013"/>
                  </a:lnTo>
                  <a:lnTo>
                    <a:pt x="113" y="994"/>
                  </a:lnTo>
                  <a:lnTo>
                    <a:pt x="113" y="987"/>
                  </a:lnTo>
                  <a:lnTo>
                    <a:pt x="104" y="892"/>
                  </a:lnTo>
                  <a:lnTo>
                    <a:pt x="85" y="848"/>
                  </a:lnTo>
                  <a:lnTo>
                    <a:pt x="78" y="811"/>
                  </a:lnTo>
                  <a:lnTo>
                    <a:pt x="77" y="810"/>
                  </a:lnTo>
                  <a:lnTo>
                    <a:pt x="74" y="810"/>
                  </a:lnTo>
                  <a:lnTo>
                    <a:pt x="78" y="738"/>
                  </a:lnTo>
                  <a:lnTo>
                    <a:pt x="70" y="701"/>
                  </a:lnTo>
                  <a:lnTo>
                    <a:pt x="66" y="657"/>
                  </a:lnTo>
                  <a:lnTo>
                    <a:pt x="67" y="647"/>
                  </a:lnTo>
                  <a:lnTo>
                    <a:pt x="67" y="631"/>
                  </a:lnTo>
                  <a:lnTo>
                    <a:pt x="65" y="606"/>
                  </a:lnTo>
                  <a:lnTo>
                    <a:pt x="67" y="603"/>
                  </a:lnTo>
                  <a:lnTo>
                    <a:pt x="63" y="594"/>
                  </a:lnTo>
                  <a:lnTo>
                    <a:pt x="65" y="592"/>
                  </a:lnTo>
                  <a:lnTo>
                    <a:pt x="64" y="555"/>
                  </a:lnTo>
                  <a:lnTo>
                    <a:pt x="63" y="555"/>
                  </a:lnTo>
                  <a:lnTo>
                    <a:pt x="59" y="521"/>
                  </a:lnTo>
                  <a:lnTo>
                    <a:pt x="57" y="505"/>
                  </a:lnTo>
                  <a:lnTo>
                    <a:pt x="35" y="445"/>
                  </a:lnTo>
                  <a:lnTo>
                    <a:pt x="18" y="362"/>
                  </a:lnTo>
                  <a:lnTo>
                    <a:pt x="14" y="359"/>
                  </a:lnTo>
                  <a:lnTo>
                    <a:pt x="15" y="353"/>
                  </a:lnTo>
                  <a:lnTo>
                    <a:pt x="18" y="349"/>
                  </a:lnTo>
                  <a:lnTo>
                    <a:pt x="16" y="287"/>
                  </a:lnTo>
                  <a:lnTo>
                    <a:pt x="11" y="251"/>
                  </a:lnTo>
                  <a:lnTo>
                    <a:pt x="6" y="159"/>
                  </a:lnTo>
                  <a:lnTo>
                    <a:pt x="8" y="155"/>
                  </a:lnTo>
                  <a:lnTo>
                    <a:pt x="0" y="119"/>
                  </a:lnTo>
                  <a:lnTo>
                    <a:pt x="130" y="116"/>
                  </a:lnTo>
                  <a:lnTo>
                    <a:pt x="303" y="114"/>
                  </a:lnTo>
                  <a:lnTo>
                    <a:pt x="330" y="112"/>
                  </a:lnTo>
                  <a:lnTo>
                    <a:pt x="328" y="0"/>
                  </a:lnTo>
                  <a:lnTo>
                    <a:pt x="359" y="3"/>
                  </a:lnTo>
                  <a:lnTo>
                    <a:pt x="382" y="17"/>
                  </a:lnTo>
                  <a:lnTo>
                    <a:pt x="405" y="170"/>
                  </a:lnTo>
                  <a:lnTo>
                    <a:pt x="423" y="190"/>
                  </a:lnTo>
                  <a:lnTo>
                    <a:pt x="448" y="194"/>
                  </a:lnTo>
                  <a:lnTo>
                    <a:pt x="473" y="193"/>
                  </a:lnTo>
                  <a:lnTo>
                    <a:pt x="478" y="206"/>
                  </a:lnTo>
                  <a:lnTo>
                    <a:pt x="543" y="210"/>
                  </a:lnTo>
                  <a:lnTo>
                    <a:pt x="552" y="243"/>
                  </a:lnTo>
                  <a:lnTo>
                    <a:pt x="591" y="237"/>
                  </a:lnTo>
                  <a:lnTo>
                    <a:pt x="605" y="226"/>
                  </a:lnTo>
                  <a:lnTo>
                    <a:pt x="604" y="219"/>
                  </a:lnTo>
                  <a:lnTo>
                    <a:pt x="645" y="200"/>
                  </a:lnTo>
                  <a:lnTo>
                    <a:pt x="664" y="204"/>
                  </a:lnTo>
                  <a:lnTo>
                    <a:pt x="685" y="202"/>
                  </a:lnTo>
                  <a:lnTo>
                    <a:pt x="722" y="226"/>
                  </a:lnTo>
                  <a:lnTo>
                    <a:pt x="737" y="224"/>
                  </a:lnTo>
                  <a:lnTo>
                    <a:pt x="741" y="254"/>
                  </a:lnTo>
                  <a:lnTo>
                    <a:pt x="760" y="253"/>
                  </a:lnTo>
                  <a:lnTo>
                    <a:pt x="783" y="314"/>
                  </a:lnTo>
                  <a:lnTo>
                    <a:pt x="800" y="305"/>
                  </a:lnTo>
                  <a:lnTo>
                    <a:pt x="796" y="278"/>
                  </a:lnTo>
                  <a:lnTo>
                    <a:pt x="829" y="271"/>
                  </a:lnTo>
                  <a:lnTo>
                    <a:pt x="842" y="281"/>
                  </a:lnTo>
                  <a:lnTo>
                    <a:pt x="846" y="302"/>
                  </a:lnTo>
                  <a:lnTo>
                    <a:pt x="877" y="314"/>
                  </a:lnTo>
                  <a:lnTo>
                    <a:pt x="926" y="349"/>
                  </a:lnTo>
                  <a:lnTo>
                    <a:pt x="962" y="343"/>
                  </a:lnTo>
                  <a:lnTo>
                    <a:pt x="1000" y="308"/>
                  </a:lnTo>
                  <a:lnTo>
                    <a:pt x="1029" y="288"/>
                  </a:lnTo>
                  <a:lnTo>
                    <a:pt x="1047" y="332"/>
                  </a:lnTo>
                  <a:lnTo>
                    <a:pt x="1066" y="323"/>
                  </a:lnTo>
                  <a:lnTo>
                    <a:pt x="1112" y="325"/>
                  </a:lnTo>
                  <a:lnTo>
                    <a:pt x="1143" y="318"/>
                  </a:lnTo>
                  <a:lnTo>
                    <a:pt x="1190" y="349"/>
                  </a:lnTo>
                  <a:lnTo>
                    <a:pt x="1209" y="336"/>
                  </a:lnTo>
                  <a:lnTo>
                    <a:pt x="1245" y="336"/>
                  </a:lnTo>
                  <a:lnTo>
                    <a:pt x="1173" y="397"/>
                  </a:lnTo>
                  <a:lnTo>
                    <a:pt x="1094" y="438"/>
                  </a:lnTo>
                  <a:lnTo>
                    <a:pt x="1055" y="470"/>
                  </a:lnTo>
                  <a:lnTo>
                    <a:pt x="1013" y="518"/>
                  </a:lnTo>
                  <a:lnTo>
                    <a:pt x="978" y="573"/>
                  </a:lnTo>
                  <a:lnTo>
                    <a:pt x="960" y="601"/>
                  </a:lnTo>
                  <a:lnTo>
                    <a:pt x="895" y="682"/>
                  </a:lnTo>
                  <a:lnTo>
                    <a:pt x="863" y="714"/>
                  </a:lnTo>
                  <a:lnTo>
                    <a:pt x="853" y="740"/>
                  </a:lnTo>
                  <a:lnTo>
                    <a:pt x="863" y="752"/>
                  </a:lnTo>
                  <a:lnTo>
                    <a:pt x="849" y="740"/>
                  </a:lnTo>
                  <a:lnTo>
                    <a:pt x="824" y="770"/>
                  </a:lnTo>
                  <a:lnTo>
                    <a:pt x="817" y="769"/>
                  </a:lnTo>
                  <a:lnTo>
                    <a:pt x="817" y="780"/>
                  </a:lnTo>
                  <a:lnTo>
                    <a:pt x="820" y="817"/>
                  </a:lnTo>
                  <a:lnTo>
                    <a:pt x="821" y="841"/>
                  </a:lnTo>
                  <a:lnTo>
                    <a:pt x="824" y="916"/>
                  </a:lnTo>
                  <a:lnTo>
                    <a:pt x="824" y="942"/>
                  </a:lnTo>
                  <a:lnTo>
                    <a:pt x="752" y="1016"/>
                  </a:lnTo>
                  <a:lnTo>
                    <a:pt x="738" y="1048"/>
                  </a:lnTo>
                  <a:lnTo>
                    <a:pt x="737" y="1048"/>
                  </a:lnTo>
                  <a:lnTo>
                    <a:pt x="732" y="1074"/>
                  </a:lnTo>
                  <a:lnTo>
                    <a:pt x="756" y="1099"/>
                  </a:lnTo>
                  <a:lnTo>
                    <a:pt x="764" y="1115"/>
                  </a:lnTo>
                  <a:lnTo>
                    <a:pt x="759" y="1176"/>
                  </a:lnTo>
                  <a:lnTo>
                    <a:pt x="758" y="1189"/>
                  </a:lnTo>
                  <a:lnTo>
                    <a:pt x="759" y="1199"/>
                  </a:lnTo>
                  <a:lnTo>
                    <a:pt x="758" y="1200"/>
                  </a:lnTo>
                  <a:lnTo>
                    <a:pt x="761" y="1226"/>
                  </a:lnTo>
                  <a:lnTo>
                    <a:pt x="759" y="1262"/>
                  </a:lnTo>
                  <a:lnTo>
                    <a:pt x="760" y="1304"/>
                  </a:lnTo>
                  <a:lnTo>
                    <a:pt x="757" y="1338"/>
                  </a:lnTo>
                  <a:lnTo>
                    <a:pt x="769" y="1346"/>
                  </a:lnTo>
                  <a:lnTo>
                    <a:pt x="775" y="1353"/>
                  </a:lnTo>
                  <a:lnTo>
                    <a:pt x="810" y="1387"/>
                  </a:lnTo>
                  <a:lnTo>
                    <a:pt x="841" y="1393"/>
                  </a:lnTo>
                  <a:lnTo>
                    <a:pt x="842" y="1394"/>
                  </a:lnTo>
                  <a:lnTo>
                    <a:pt x="845" y="1404"/>
                  </a:lnTo>
                  <a:lnTo>
                    <a:pt x="855" y="1417"/>
                  </a:lnTo>
                  <a:lnTo>
                    <a:pt x="860" y="1421"/>
                  </a:lnTo>
                  <a:lnTo>
                    <a:pt x="874" y="1426"/>
                  </a:lnTo>
                  <a:lnTo>
                    <a:pt x="882" y="1430"/>
                  </a:lnTo>
                  <a:lnTo>
                    <a:pt x="897" y="1438"/>
                  </a:lnTo>
                  <a:lnTo>
                    <a:pt x="918" y="1474"/>
                  </a:lnTo>
                  <a:lnTo>
                    <a:pt x="924" y="1489"/>
                  </a:lnTo>
                  <a:lnTo>
                    <a:pt x="950" y="1508"/>
                  </a:lnTo>
                  <a:lnTo>
                    <a:pt x="966" y="1528"/>
                  </a:lnTo>
                  <a:lnTo>
                    <a:pt x="977" y="1536"/>
                  </a:lnTo>
                  <a:lnTo>
                    <a:pt x="988" y="1538"/>
                  </a:lnTo>
                  <a:lnTo>
                    <a:pt x="999" y="1542"/>
                  </a:lnTo>
                  <a:lnTo>
                    <a:pt x="1001" y="1546"/>
                  </a:lnTo>
                  <a:lnTo>
                    <a:pt x="1010" y="1557"/>
                  </a:lnTo>
                  <a:lnTo>
                    <a:pt x="1025" y="1583"/>
                  </a:lnTo>
                  <a:lnTo>
                    <a:pt x="1028" y="1584"/>
                  </a:lnTo>
                  <a:lnTo>
                    <a:pt x="1034" y="1604"/>
                  </a:lnTo>
                  <a:lnTo>
                    <a:pt x="1034" y="1610"/>
                  </a:lnTo>
                  <a:lnTo>
                    <a:pt x="1033" y="1620"/>
                  </a:lnTo>
                  <a:lnTo>
                    <a:pt x="1033" y="1652"/>
                  </a:lnTo>
                  <a:lnTo>
                    <a:pt x="1040" y="1661"/>
                  </a:lnTo>
                  <a:lnTo>
                    <a:pt x="1045" y="1686"/>
                  </a:lnTo>
                  <a:lnTo>
                    <a:pt x="1039" y="1686"/>
                  </a:lnTo>
                  <a:lnTo>
                    <a:pt x="1026" y="1688"/>
                  </a:lnTo>
                  <a:lnTo>
                    <a:pt x="976" y="1691"/>
                  </a:lnTo>
                  <a:lnTo>
                    <a:pt x="974" y="1692"/>
                  </a:lnTo>
                  <a:lnTo>
                    <a:pt x="956" y="1694"/>
                  </a:lnTo>
                  <a:lnTo>
                    <a:pt x="896" y="1698"/>
                  </a:lnTo>
                  <a:lnTo>
                    <a:pt x="832" y="1702"/>
                  </a:lnTo>
                  <a:lnTo>
                    <a:pt x="815" y="1704"/>
                  </a:lnTo>
                  <a:lnTo>
                    <a:pt x="737" y="1708"/>
                  </a:lnTo>
                  <a:lnTo>
                    <a:pt x="734" y="1709"/>
                  </a:lnTo>
                  <a:lnTo>
                    <a:pt x="729" y="1709"/>
                  </a:lnTo>
                  <a:lnTo>
                    <a:pt x="673" y="1712"/>
                  </a:lnTo>
                  <a:lnTo>
                    <a:pt x="669" y="1712"/>
                  </a:lnTo>
                  <a:lnTo>
                    <a:pt x="653" y="1713"/>
                  </a:lnTo>
                  <a:lnTo>
                    <a:pt x="626" y="1715"/>
                  </a:lnTo>
                  <a:lnTo>
                    <a:pt x="591" y="1716"/>
                  </a:lnTo>
                  <a:lnTo>
                    <a:pt x="588" y="1716"/>
                  </a:lnTo>
                  <a:lnTo>
                    <a:pt x="570" y="1718"/>
                  </a:lnTo>
                  <a:lnTo>
                    <a:pt x="569" y="1718"/>
                  </a:lnTo>
                  <a:lnTo>
                    <a:pt x="566" y="1718"/>
                  </a:lnTo>
                  <a:lnTo>
                    <a:pt x="522" y="1719"/>
                  </a:lnTo>
                  <a:lnTo>
                    <a:pt x="501" y="1721"/>
                  </a:lnTo>
                  <a:lnTo>
                    <a:pt x="489" y="1721"/>
                  </a:lnTo>
                  <a:lnTo>
                    <a:pt x="453" y="1722"/>
                  </a:lnTo>
                  <a:lnTo>
                    <a:pt x="437" y="1723"/>
                  </a:lnTo>
                  <a:lnTo>
                    <a:pt x="418" y="1723"/>
                  </a:lnTo>
                  <a:lnTo>
                    <a:pt x="415" y="1723"/>
                  </a:lnTo>
                  <a:lnTo>
                    <a:pt x="408" y="1725"/>
                  </a:lnTo>
                  <a:lnTo>
                    <a:pt x="372" y="1726"/>
                  </a:lnTo>
                  <a:lnTo>
                    <a:pt x="350" y="1726"/>
                  </a:lnTo>
                  <a:lnTo>
                    <a:pt x="327" y="1728"/>
                  </a:lnTo>
                  <a:lnTo>
                    <a:pt x="316" y="1728"/>
                  </a:lnTo>
                  <a:lnTo>
                    <a:pt x="270" y="1729"/>
                  </a:lnTo>
                  <a:lnTo>
                    <a:pt x="264" y="1729"/>
                  </a:lnTo>
                  <a:lnTo>
                    <a:pt x="245" y="1729"/>
                  </a:lnTo>
                  <a:lnTo>
                    <a:pt x="232" y="1730"/>
                  </a:lnTo>
                  <a:lnTo>
                    <a:pt x="221" y="1730"/>
                  </a:lnTo>
                  <a:lnTo>
                    <a:pt x="211" y="1730"/>
                  </a:lnTo>
                  <a:lnTo>
                    <a:pt x="178" y="1732"/>
                  </a:lnTo>
                  <a:lnTo>
                    <a:pt x="157" y="1732"/>
                  </a:lnTo>
                  <a:lnTo>
                    <a:pt x="143" y="1732"/>
                  </a:lnTo>
                  <a:lnTo>
                    <a:pt x="143" y="1695"/>
                  </a:lnTo>
                  <a:lnTo>
                    <a:pt x="142" y="1658"/>
                  </a:lnTo>
                  <a:lnTo>
                    <a:pt x="142" y="1628"/>
                  </a:lnTo>
                  <a:lnTo>
                    <a:pt x="142" y="1584"/>
                  </a:lnTo>
                  <a:lnTo>
                    <a:pt x="141" y="1547"/>
                  </a:lnTo>
                  <a:lnTo>
                    <a:pt x="141" y="1526"/>
                  </a:lnTo>
                  <a:lnTo>
                    <a:pt x="139" y="1423"/>
                  </a:lnTo>
                  <a:lnTo>
                    <a:pt x="139" y="1399"/>
                  </a:lnTo>
                  <a:lnTo>
                    <a:pt x="139" y="1397"/>
                  </a:lnTo>
                  <a:lnTo>
                    <a:pt x="138" y="1346"/>
                  </a:lnTo>
                  <a:close/>
                </a:path>
              </a:pathLst>
            </a:custGeom>
            <a:solidFill>
              <a:srgbClr val="CC3300"/>
            </a:solidFill>
            <a:ln w="0">
              <a:solidFill>
                <a:schemeClr val="tx1"/>
              </a:solidFill>
              <a:round/>
              <a:headEnd/>
              <a:tailEnd/>
            </a:ln>
          </p:spPr>
          <p:txBody>
            <a:bodyPr/>
            <a:lstStyle/>
            <a:p>
              <a:endParaRPr lang="en-US"/>
            </a:p>
          </p:txBody>
        </p:sp>
        <p:sp>
          <p:nvSpPr>
            <p:cNvPr id="7246" name="Freeform 75"/>
            <p:cNvSpPr>
              <a:spLocks/>
            </p:cNvSpPr>
            <p:nvPr/>
          </p:nvSpPr>
          <p:spPr bwMode="auto">
            <a:xfrm>
              <a:off x="4289" y="1968"/>
              <a:ext cx="133" cy="139"/>
            </a:xfrm>
            <a:custGeom>
              <a:avLst/>
              <a:gdLst>
                <a:gd name="T0" fmla="*/ 26490 w 326"/>
                <a:gd name="T1" fmla="*/ 50276 h 400"/>
                <a:gd name="T2" fmla="*/ 30756 w 326"/>
                <a:gd name="T3" fmla="*/ 45360 h 400"/>
                <a:gd name="T4" fmla="*/ 38838 w 326"/>
                <a:gd name="T5" fmla="*/ 43615 h 400"/>
                <a:gd name="T6" fmla="*/ 43552 w 326"/>
                <a:gd name="T7" fmla="*/ 41395 h 400"/>
                <a:gd name="T8" fmla="*/ 47368 w 326"/>
                <a:gd name="T9" fmla="*/ 41553 h 400"/>
                <a:gd name="T10" fmla="*/ 48042 w 326"/>
                <a:gd name="T11" fmla="*/ 41078 h 400"/>
                <a:gd name="T12" fmla="*/ 54552 w 326"/>
                <a:gd name="T13" fmla="*/ 38699 h 400"/>
                <a:gd name="T14" fmla="*/ 67124 w 326"/>
                <a:gd name="T15" fmla="*/ 34099 h 400"/>
                <a:gd name="T16" fmla="*/ 69818 w 326"/>
                <a:gd name="T17" fmla="*/ 32830 h 400"/>
                <a:gd name="T18" fmla="*/ 70716 w 326"/>
                <a:gd name="T19" fmla="*/ 32355 h 400"/>
                <a:gd name="T20" fmla="*/ 71614 w 326"/>
                <a:gd name="T21" fmla="*/ 32513 h 400"/>
                <a:gd name="T22" fmla="*/ 73185 w 326"/>
                <a:gd name="T23" fmla="*/ 27596 h 400"/>
                <a:gd name="T24" fmla="*/ 71165 w 326"/>
                <a:gd name="T25" fmla="*/ 19349 h 400"/>
                <a:gd name="T26" fmla="*/ 70716 w 326"/>
                <a:gd name="T27" fmla="*/ 17922 h 400"/>
                <a:gd name="T28" fmla="*/ 70716 w 326"/>
                <a:gd name="T29" fmla="*/ 17287 h 400"/>
                <a:gd name="T30" fmla="*/ 70492 w 326"/>
                <a:gd name="T31" fmla="*/ 16653 h 400"/>
                <a:gd name="T32" fmla="*/ 70267 w 326"/>
                <a:gd name="T33" fmla="*/ 15860 h 400"/>
                <a:gd name="T34" fmla="*/ 69369 w 326"/>
                <a:gd name="T35" fmla="*/ 13481 h 400"/>
                <a:gd name="T36" fmla="*/ 68920 w 326"/>
                <a:gd name="T37" fmla="*/ 12371 h 400"/>
                <a:gd name="T38" fmla="*/ 66226 w 326"/>
                <a:gd name="T39" fmla="*/ 3965 h 400"/>
                <a:gd name="T40" fmla="*/ 65104 w 326"/>
                <a:gd name="T41" fmla="*/ 635 h 400"/>
                <a:gd name="T42" fmla="*/ 64879 w 326"/>
                <a:gd name="T43" fmla="*/ 0 h 400"/>
                <a:gd name="T44" fmla="*/ 54552 w 326"/>
                <a:gd name="T45" fmla="*/ 1903 h 400"/>
                <a:gd name="T46" fmla="*/ 53205 w 326"/>
                <a:gd name="T47" fmla="*/ 2221 h 400"/>
                <a:gd name="T48" fmla="*/ 52981 w 326"/>
                <a:gd name="T49" fmla="*/ 2379 h 400"/>
                <a:gd name="T50" fmla="*/ 52532 w 326"/>
                <a:gd name="T51" fmla="*/ 2379 h 400"/>
                <a:gd name="T52" fmla="*/ 51859 w 326"/>
                <a:gd name="T53" fmla="*/ 2379 h 400"/>
                <a:gd name="T54" fmla="*/ 44675 w 326"/>
                <a:gd name="T55" fmla="*/ 3965 h 400"/>
                <a:gd name="T56" fmla="*/ 43327 w 326"/>
                <a:gd name="T57" fmla="*/ 4441 h 400"/>
                <a:gd name="T58" fmla="*/ 37491 w 326"/>
                <a:gd name="T59" fmla="*/ 5551 h 400"/>
                <a:gd name="T60" fmla="*/ 26266 w 326"/>
                <a:gd name="T61" fmla="*/ 9833 h 400"/>
                <a:gd name="T62" fmla="*/ 26041 w 326"/>
                <a:gd name="T63" fmla="*/ 8089 h 400"/>
                <a:gd name="T64" fmla="*/ 18633 w 326"/>
                <a:gd name="T65" fmla="*/ 9675 h 400"/>
                <a:gd name="T66" fmla="*/ 16837 w 326"/>
                <a:gd name="T67" fmla="*/ 9833 h 400"/>
                <a:gd name="T68" fmla="*/ 4265 w 326"/>
                <a:gd name="T69" fmla="*/ 12054 h 400"/>
                <a:gd name="T70" fmla="*/ 1796 w 326"/>
                <a:gd name="T71" fmla="*/ 12529 h 400"/>
                <a:gd name="T72" fmla="*/ 0 w 326"/>
                <a:gd name="T73" fmla="*/ 13005 h 400"/>
                <a:gd name="T74" fmla="*/ 674 w 326"/>
                <a:gd name="T75" fmla="*/ 15543 h 400"/>
                <a:gd name="T76" fmla="*/ 2918 w 326"/>
                <a:gd name="T77" fmla="*/ 26962 h 400"/>
                <a:gd name="T78" fmla="*/ 3592 w 326"/>
                <a:gd name="T79" fmla="*/ 30927 h 400"/>
                <a:gd name="T80" fmla="*/ 4265 w 326"/>
                <a:gd name="T81" fmla="*/ 32830 h 400"/>
                <a:gd name="T82" fmla="*/ 4490 w 326"/>
                <a:gd name="T83" fmla="*/ 33941 h 400"/>
                <a:gd name="T84" fmla="*/ 4939 w 326"/>
                <a:gd name="T85" fmla="*/ 37588 h 400"/>
                <a:gd name="T86" fmla="*/ 6061 w 326"/>
                <a:gd name="T87" fmla="*/ 41871 h 400"/>
                <a:gd name="T88" fmla="*/ 6286 w 326"/>
                <a:gd name="T89" fmla="*/ 42981 h 400"/>
                <a:gd name="T90" fmla="*/ 6735 w 326"/>
                <a:gd name="T91" fmla="*/ 44884 h 400"/>
                <a:gd name="T92" fmla="*/ 11225 w 326"/>
                <a:gd name="T93" fmla="*/ 51387 h 400"/>
                <a:gd name="T94" fmla="*/ 2918 w 326"/>
                <a:gd name="T95" fmla="*/ 58682 h 400"/>
                <a:gd name="T96" fmla="*/ 7184 w 326"/>
                <a:gd name="T97" fmla="*/ 63440 h 400"/>
                <a:gd name="T98" fmla="*/ 16837 w 326"/>
                <a:gd name="T99" fmla="*/ 57572 h 400"/>
                <a:gd name="T100" fmla="*/ 21103 w 326"/>
                <a:gd name="T101" fmla="*/ 53448 h 400"/>
                <a:gd name="T102" fmla="*/ 26490 w 326"/>
                <a:gd name="T103" fmla="*/ 50276 h 4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6"/>
                <a:gd name="T157" fmla="*/ 0 h 400"/>
                <a:gd name="T158" fmla="*/ 326 w 326"/>
                <a:gd name="T159" fmla="*/ 400 h 4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6" h="400">
                  <a:moveTo>
                    <a:pt x="118" y="317"/>
                  </a:moveTo>
                  <a:lnTo>
                    <a:pt x="137" y="286"/>
                  </a:lnTo>
                  <a:lnTo>
                    <a:pt x="173" y="275"/>
                  </a:lnTo>
                  <a:lnTo>
                    <a:pt x="194" y="261"/>
                  </a:lnTo>
                  <a:lnTo>
                    <a:pt x="211" y="262"/>
                  </a:lnTo>
                  <a:lnTo>
                    <a:pt x="214" y="259"/>
                  </a:lnTo>
                  <a:lnTo>
                    <a:pt x="243" y="244"/>
                  </a:lnTo>
                  <a:lnTo>
                    <a:pt x="299" y="215"/>
                  </a:lnTo>
                  <a:lnTo>
                    <a:pt x="311" y="207"/>
                  </a:lnTo>
                  <a:lnTo>
                    <a:pt x="315" y="204"/>
                  </a:lnTo>
                  <a:lnTo>
                    <a:pt x="319" y="205"/>
                  </a:lnTo>
                  <a:lnTo>
                    <a:pt x="326" y="174"/>
                  </a:lnTo>
                  <a:lnTo>
                    <a:pt x="317" y="122"/>
                  </a:lnTo>
                  <a:lnTo>
                    <a:pt x="315" y="113"/>
                  </a:lnTo>
                  <a:lnTo>
                    <a:pt x="315" y="109"/>
                  </a:lnTo>
                  <a:lnTo>
                    <a:pt x="314" y="105"/>
                  </a:lnTo>
                  <a:lnTo>
                    <a:pt x="313" y="100"/>
                  </a:lnTo>
                  <a:lnTo>
                    <a:pt x="309" y="85"/>
                  </a:lnTo>
                  <a:lnTo>
                    <a:pt x="307" y="78"/>
                  </a:lnTo>
                  <a:lnTo>
                    <a:pt x="295" y="25"/>
                  </a:lnTo>
                  <a:lnTo>
                    <a:pt x="290" y="4"/>
                  </a:lnTo>
                  <a:lnTo>
                    <a:pt x="289" y="0"/>
                  </a:lnTo>
                  <a:lnTo>
                    <a:pt x="243" y="12"/>
                  </a:lnTo>
                  <a:lnTo>
                    <a:pt x="237" y="14"/>
                  </a:lnTo>
                  <a:lnTo>
                    <a:pt x="236" y="15"/>
                  </a:lnTo>
                  <a:lnTo>
                    <a:pt x="234" y="15"/>
                  </a:lnTo>
                  <a:lnTo>
                    <a:pt x="231" y="15"/>
                  </a:lnTo>
                  <a:lnTo>
                    <a:pt x="199" y="25"/>
                  </a:lnTo>
                  <a:lnTo>
                    <a:pt x="193" y="28"/>
                  </a:lnTo>
                  <a:lnTo>
                    <a:pt x="167" y="35"/>
                  </a:lnTo>
                  <a:lnTo>
                    <a:pt x="117" y="62"/>
                  </a:lnTo>
                  <a:lnTo>
                    <a:pt x="116" y="51"/>
                  </a:lnTo>
                  <a:lnTo>
                    <a:pt x="83" y="61"/>
                  </a:lnTo>
                  <a:lnTo>
                    <a:pt x="75" y="62"/>
                  </a:lnTo>
                  <a:lnTo>
                    <a:pt x="19" y="76"/>
                  </a:lnTo>
                  <a:lnTo>
                    <a:pt x="8" y="79"/>
                  </a:lnTo>
                  <a:lnTo>
                    <a:pt x="0" y="82"/>
                  </a:lnTo>
                  <a:lnTo>
                    <a:pt x="3" y="98"/>
                  </a:lnTo>
                  <a:lnTo>
                    <a:pt x="13" y="170"/>
                  </a:lnTo>
                  <a:lnTo>
                    <a:pt x="16" y="195"/>
                  </a:lnTo>
                  <a:lnTo>
                    <a:pt x="19" y="207"/>
                  </a:lnTo>
                  <a:lnTo>
                    <a:pt x="20" y="214"/>
                  </a:lnTo>
                  <a:lnTo>
                    <a:pt x="22" y="237"/>
                  </a:lnTo>
                  <a:lnTo>
                    <a:pt x="27" y="264"/>
                  </a:lnTo>
                  <a:lnTo>
                    <a:pt x="28" y="271"/>
                  </a:lnTo>
                  <a:lnTo>
                    <a:pt x="30" y="283"/>
                  </a:lnTo>
                  <a:lnTo>
                    <a:pt x="50" y="324"/>
                  </a:lnTo>
                  <a:lnTo>
                    <a:pt x="13" y="370"/>
                  </a:lnTo>
                  <a:lnTo>
                    <a:pt x="32" y="400"/>
                  </a:lnTo>
                  <a:lnTo>
                    <a:pt x="75" y="363"/>
                  </a:lnTo>
                  <a:lnTo>
                    <a:pt x="94" y="337"/>
                  </a:lnTo>
                  <a:lnTo>
                    <a:pt x="118" y="317"/>
                  </a:lnTo>
                  <a:close/>
                </a:path>
              </a:pathLst>
            </a:custGeom>
            <a:solidFill>
              <a:srgbClr val="CC3300"/>
            </a:solidFill>
            <a:ln w="0">
              <a:solidFill>
                <a:schemeClr val="tx1"/>
              </a:solidFill>
              <a:round/>
              <a:headEnd/>
              <a:tailEnd/>
            </a:ln>
          </p:spPr>
          <p:txBody>
            <a:bodyPr/>
            <a:lstStyle/>
            <a:p>
              <a:endParaRPr lang="en-US"/>
            </a:p>
          </p:txBody>
        </p:sp>
        <p:sp>
          <p:nvSpPr>
            <p:cNvPr id="7247" name="Freeform 76"/>
            <p:cNvSpPr>
              <a:spLocks/>
            </p:cNvSpPr>
            <p:nvPr/>
          </p:nvSpPr>
          <p:spPr bwMode="auto">
            <a:xfrm>
              <a:off x="4375" y="1365"/>
              <a:ext cx="281" cy="476"/>
            </a:xfrm>
            <a:custGeom>
              <a:avLst/>
              <a:gdLst>
                <a:gd name="T0" fmla="*/ 20112 w 696"/>
                <a:gd name="T1" fmla="*/ 178583 h 1359"/>
                <a:gd name="T2" fmla="*/ 15692 w 696"/>
                <a:gd name="T3" fmla="*/ 165816 h 1359"/>
                <a:gd name="T4" fmla="*/ 663 w 696"/>
                <a:gd name="T5" fmla="*/ 123958 h 1359"/>
                <a:gd name="T6" fmla="*/ 1105 w 696"/>
                <a:gd name="T7" fmla="*/ 116847 h 1359"/>
                <a:gd name="T8" fmla="*/ 8177 w 696"/>
                <a:gd name="T9" fmla="*/ 118463 h 1359"/>
                <a:gd name="T10" fmla="*/ 13924 w 696"/>
                <a:gd name="T11" fmla="*/ 111029 h 1359"/>
                <a:gd name="T12" fmla="*/ 12819 w 696"/>
                <a:gd name="T13" fmla="*/ 97938 h 1359"/>
                <a:gd name="T14" fmla="*/ 20112 w 696"/>
                <a:gd name="T15" fmla="*/ 82585 h 1359"/>
                <a:gd name="T16" fmla="*/ 17018 w 696"/>
                <a:gd name="T17" fmla="*/ 74504 h 1359"/>
                <a:gd name="T18" fmla="*/ 19891 w 696"/>
                <a:gd name="T19" fmla="*/ 59151 h 1359"/>
                <a:gd name="T20" fmla="*/ 17902 w 696"/>
                <a:gd name="T21" fmla="*/ 45898 h 1359"/>
                <a:gd name="T22" fmla="*/ 41550 w 696"/>
                <a:gd name="T23" fmla="*/ 10182 h 1359"/>
                <a:gd name="T24" fmla="*/ 58347 w 696"/>
                <a:gd name="T25" fmla="*/ 8081 h 1359"/>
                <a:gd name="T26" fmla="*/ 68734 w 696"/>
                <a:gd name="T27" fmla="*/ 0 h 1359"/>
                <a:gd name="T28" fmla="*/ 85310 w 696"/>
                <a:gd name="T29" fmla="*/ 7596 h 1359"/>
                <a:gd name="T30" fmla="*/ 110063 w 696"/>
                <a:gd name="T31" fmla="*/ 71595 h 1359"/>
                <a:gd name="T32" fmla="*/ 123766 w 696"/>
                <a:gd name="T33" fmla="*/ 71595 h 1359"/>
                <a:gd name="T34" fmla="*/ 134595 w 696"/>
                <a:gd name="T35" fmla="*/ 91958 h 1359"/>
                <a:gd name="T36" fmla="*/ 135921 w 696"/>
                <a:gd name="T37" fmla="*/ 88888 h 1359"/>
                <a:gd name="T38" fmla="*/ 150508 w 696"/>
                <a:gd name="T39" fmla="*/ 97615 h 1359"/>
                <a:gd name="T40" fmla="*/ 146751 w 696"/>
                <a:gd name="T41" fmla="*/ 114099 h 1359"/>
                <a:gd name="T42" fmla="*/ 145867 w 696"/>
                <a:gd name="T43" fmla="*/ 115069 h 1359"/>
                <a:gd name="T44" fmla="*/ 141668 w 696"/>
                <a:gd name="T45" fmla="*/ 115554 h 1359"/>
                <a:gd name="T46" fmla="*/ 138353 w 696"/>
                <a:gd name="T47" fmla="*/ 119917 h 1359"/>
                <a:gd name="T48" fmla="*/ 136363 w 696"/>
                <a:gd name="T49" fmla="*/ 126059 h 1359"/>
                <a:gd name="T50" fmla="*/ 128407 w 696"/>
                <a:gd name="T51" fmla="*/ 125412 h 1359"/>
                <a:gd name="T52" fmla="*/ 124871 w 696"/>
                <a:gd name="T53" fmla="*/ 131069 h 1359"/>
                <a:gd name="T54" fmla="*/ 122882 w 696"/>
                <a:gd name="T55" fmla="*/ 135756 h 1359"/>
                <a:gd name="T56" fmla="*/ 110726 w 696"/>
                <a:gd name="T57" fmla="*/ 142543 h 1359"/>
                <a:gd name="T58" fmla="*/ 106085 w 696"/>
                <a:gd name="T59" fmla="*/ 140281 h 1359"/>
                <a:gd name="T60" fmla="*/ 94592 w 696"/>
                <a:gd name="T61" fmla="*/ 143998 h 1359"/>
                <a:gd name="T62" fmla="*/ 92603 w 696"/>
                <a:gd name="T63" fmla="*/ 134786 h 1359"/>
                <a:gd name="T64" fmla="*/ 88625 w 696"/>
                <a:gd name="T65" fmla="*/ 142382 h 1359"/>
                <a:gd name="T66" fmla="*/ 88183 w 696"/>
                <a:gd name="T67" fmla="*/ 155149 h 1359"/>
                <a:gd name="T68" fmla="*/ 83100 w 696"/>
                <a:gd name="T69" fmla="*/ 168725 h 1359"/>
                <a:gd name="T70" fmla="*/ 76912 w 696"/>
                <a:gd name="T71" fmla="*/ 170341 h 1359"/>
                <a:gd name="T72" fmla="*/ 72712 w 696"/>
                <a:gd name="T73" fmla="*/ 174866 h 1359"/>
                <a:gd name="T74" fmla="*/ 69176 w 696"/>
                <a:gd name="T75" fmla="*/ 178745 h 1359"/>
                <a:gd name="T76" fmla="*/ 64093 w 696"/>
                <a:gd name="T77" fmla="*/ 180199 h 1359"/>
                <a:gd name="T78" fmla="*/ 60557 w 696"/>
                <a:gd name="T79" fmla="*/ 182785 h 1359"/>
                <a:gd name="T80" fmla="*/ 54147 w 696"/>
                <a:gd name="T81" fmla="*/ 188603 h 1359"/>
                <a:gd name="T82" fmla="*/ 54811 w 696"/>
                <a:gd name="T83" fmla="*/ 192967 h 1359"/>
                <a:gd name="T84" fmla="*/ 50169 w 696"/>
                <a:gd name="T85" fmla="*/ 194098 h 1359"/>
                <a:gd name="T86" fmla="*/ 50390 w 696"/>
                <a:gd name="T87" fmla="*/ 197815 h 1359"/>
                <a:gd name="T88" fmla="*/ 45307 w 696"/>
                <a:gd name="T89" fmla="*/ 209775 h 1359"/>
                <a:gd name="T90" fmla="*/ 43981 w 696"/>
                <a:gd name="T91" fmla="*/ 219633 h 1359"/>
                <a:gd name="T92" fmla="*/ 38898 w 696"/>
                <a:gd name="T93" fmla="*/ 217532 h 1359"/>
                <a:gd name="T94" fmla="*/ 30499 w 696"/>
                <a:gd name="T95" fmla="*/ 208805 h 1359"/>
                <a:gd name="T96" fmla="*/ 23869 w 696"/>
                <a:gd name="T97" fmla="*/ 190058 h 13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6"/>
                <a:gd name="T148" fmla="*/ 0 h 1359"/>
                <a:gd name="T149" fmla="*/ 696 w 696"/>
                <a:gd name="T150" fmla="*/ 1359 h 13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6" h="1359">
                  <a:moveTo>
                    <a:pt x="105" y="1165"/>
                  </a:moveTo>
                  <a:lnTo>
                    <a:pt x="91" y="1105"/>
                  </a:lnTo>
                  <a:lnTo>
                    <a:pt x="73" y="1035"/>
                  </a:lnTo>
                  <a:lnTo>
                    <a:pt x="71" y="1026"/>
                  </a:lnTo>
                  <a:lnTo>
                    <a:pt x="37" y="894"/>
                  </a:lnTo>
                  <a:lnTo>
                    <a:pt x="3" y="767"/>
                  </a:lnTo>
                  <a:lnTo>
                    <a:pt x="0" y="753"/>
                  </a:lnTo>
                  <a:lnTo>
                    <a:pt x="5" y="723"/>
                  </a:lnTo>
                  <a:lnTo>
                    <a:pt x="37" y="746"/>
                  </a:lnTo>
                  <a:lnTo>
                    <a:pt x="37" y="733"/>
                  </a:lnTo>
                  <a:lnTo>
                    <a:pt x="41" y="687"/>
                  </a:lnTo>
                  <a:lnTo>
                    <a:pt x="63" y="687"/>
                  </a:lnTo>
                  <a:lnTo>
                    <a:pt x="50" y="626"/>
                  </a:lnTo>
                  <a:lnTo>
                    <a:pt x="58" y="606"/>
                  </a:lnTo>
                  <a:lnTo>
                    <a:pt x="80" y="573"/>
                  </a:lnTo>
                  <a:lnTo>
                    <a:pt x="91" y="511"/>
                  </a:lnTo>
                  <a:lnTo>
                    <a:pt x="77" y="498"/>
                  </a:lnTo>
                  <a:lnTo>
                    <a:pt x="77" y="461"/>
                  </a:lnTo>
                  <a:lnTo>
                    <a:pt x="69" y="424"/>
                  </a:lnTo>
                  <a:lnTo>
                    <a:pt x="90" y="366"/>
                  </a:lnTo>
                  <a:lnTo>
                    <a:pt x="84" y="321"/>
                  </a:lnTo>
                  <a:lnTo>
                    <a:pt x="81" y="284"/>
                  </a:lnTo>
                  <a:lnTo>
                    <a:pt x="153" y="26"/>
                  </a:lnTo>
                  <a:lnTo>
                    <a:pt x="188" y="63"/>
                  </a:lnTo>
                  <a:lnTo>
                    <a:pt x="203" y="78"/>
                  </a:lnTo>
                  <a:lnTo>
                    <a:pt x="264" y="50"/>
                  </a:lnTo>
                  <a:lnTo>
                    <a:pt x="297" y="4"/>
                  </a:lnTo>
                  <a:lnTo>
                    <a:pt x="311" y="0"/>
                  </a:lnTo>
                  <a:lnTo>
                    <a:pt x="371" y="27"/>
                  </a:lnTo>
                  <a:lnTo>
                    <a:pt x="386" y="47"/>
                  </a:lnTo>
                  <a:lnTo>
                    <a:pt x="402" y="51"/>
                  </a:lnTo>
                  <a:lnTo>
                    <a:pt x="498" y="443"/>
                  </a:lnTo>
                  <a:lnTo>
                    <a:pt x="551" y="451"/>
                  </a:lnTo>
                  <a:lnTo>
                    <a:pt x="560" y="443"/>
                  </a:lnTo>
                  <a:lnTo>
                    <a:pt x="583" y="543"/>
                  </a:lnTo>
                  <a:lnTo>
                    <a:pt x="609" y="569"/>
                  </a:lnTo>
                  <a:lnTo>
                    <a:pt x="615" y="566"/>
                  </a:lnTo>
                  <a:lnTo>
                    <a:pt x="615" y="550"/>
                  </a:lnTo>
                  <a:lnTo>
                    <a:pt x="647" y="556"/>
                  </a:lnTo>
                  <a:lnTo>
                    <a:pt x="681" y="604"/>
                  </a:lnTo>
                  <a:lnTo>
                    <a:pt x="696" y="633"/>
                  </a:lnTo>
                  <a:lnTo>
                    <a:pt x="664" y="706"/>
                  </a:lnTo>
                  <a:lnTo>
                    <a:pt x="659" y="706"/>
                  </a:lnTo>
                  <a:lnTo>
                    <a:pt x="660" y="712"/>
                  </a:lnTo>
                  <a:lnTo>
                    <a:pt x="653" y="709"/>
                  </a:lnTo>
                  <a:lnTo>
                    <a:pt x="641" y="715"/>
                  </a:lnTo>
                  <a:lnTo>
                    <a:pt x="644" y="722"/>
                  </a:lnTo>
                  <a:lnTo>
                    <a:pt x="626" y="742"/>
                  </a:lnTo>
                  <a:lnTo>
                    <a:pt x="628" y="759"/>
                  </a:lnTo>
                  <a:lnTo>
                    <a:pt x="617" y="780"/>
                  </a:lnTo>
                  <a:lnTo>
                    <a:pt x="612" y="767"/>
                  </a:lnTo>
                  <a:lnTo>
                    <a:pt x="581" y="776"/>
                  </a:lnTo>
                  <a:lnTo>
                    <a:pt x="576" y="806"/>
                  </a:lnTo>
                  <a:lnTo>
                    <a:pt x="565" y="811"/>
                  </a:lnTo>
                  <a:lnTo>
                    <a:pt x="554" y="820"/>
                  </a:lnTo>
                  <a:lnTo>
                    <a:pt x="556" y="840"/>
                  </a:lnTo>
                  <a:lnTo>
                    <a:pt x="527" y="878"/>
                  </a:lnTo>
                  <a:lnTo>
                    <a:pt x="501" y="882"/>
                  </a:lnTo>
                  <a:lnTo>
                    <a:pt x="473" y="843"/>
                  </a:lnTo>
                  <a:lnTo>
                    <a:pt x="480" y="868"/>
                  </a:lnTo>
                  <a:lnTo>
                    <a:pt x="461" y="939"/>
                  </a:lnTo>
                  <a:lnTo>
                    <a:pt x="428" y="891"/>
                  </a:lnTo>
                  <a:lnTo>
                    <a:pt x="421" y="836"/>
                  </a:lnTo>
                  <a:lnTo>
                    <a:pt x="419" y="834"/>
                  </a:lnTo>
                  <a:lnTo>
                    <a:pt x="411" y="860"/>
                  </a:lnTo>
                  <a:lnTo>
                    <a:pt x="401" y="881"/>
                  </a:lnTo>
                  <a:lnTo>
                    <a:pt x="399" y="921"/>
                  </a:lnTo>
                  <a:lnTo>
                    <a:pt x="399" y="960"/>
                  </a:lnTo>
                  <a:lnTo>
                    <a:pt x="411" y="993"/>
                  </a:lnTo>
                  <a:lnTo>
                    <a:pt x="376" y="1044"/>
                  </a:lnTo>
                  <a:lnTo>
                    <a:pt x="362" y="1041"/>
                  </a:lnTo>
                  <a:lnTo>
                    <a:pt x="348" y="1054"/>
                  </a:lnTo>
                  <a:lnTo>
                    <a:pt x="346" y="1068"/>
                  </a:lnTo>
                  <a:lnTo>
                    <a:pt x="329" y="1082"/>
                  </a:lnTo>
                  <a:lnTo>
                    <a:pt x="317" y="1084"/>
                  </a:lnTo>
                  <a:lnTo>
                    <a:pt x="313" y="1106"/>
                  </a:lnTo>
                  <a:lnTo>
                    <a:pt x="303" y="1126"/>
                  </a:lnTo>
                  <a:lnTo>
                    <a:pt x="290" y="1115"/>
                  </a:lnTo>
                  <a:lnTo>
                    <a:pt x="283" y="1111"/>
                  </a:lnTo>
                  <a:lnTo>
                    <a:pt x="274" y="1131"/>
                  </a:lnTo>
                  <a:lnTo>
                    <a:pt x="252" y="1145"/>
                  </a:lnTo>
                  <a:lnTo>
                    <a:pt x="245" y="1167"/>
                  </a:lnTo>
                  <a:lnTo>
                    <a:pt x="251" y="1184"/>
                  </a:lnTo>
                  <a:lnTo>
                    <a:pt x="248" y="1194"/>
                  </a:lnTo>
                  <a:lnTo>
                    <a:pt x="241" y="1192"/>
                  </a:lnTo>
                  <a:lnTo>
                    <a:pt x="227" y="1201"/>
                  </a:lnTo>
                  <a:lnTo>
                    <a:pt x="225" y="1214"/>
                  </a:lnTo>
                  <a:lnTo>
                    <a:pt x="228" y="1224"/>
                  </a:lnTo>
                  <a:lnTo>
                    <a:pt x="236" y="1223"/>
                  </a:lnTo>
                  <a:lnTo>
                    <a:pt x="205" y="1298"/>
                  </a:lnTo>
                  <a:lnTo>
                    <a:pt x="211" y="1321"/>
                  </a:lnTo>
                  <a:lnTo>
                    <a:pt x="199" y="1359"/>
                  </a:lnTo>
                  <a:lnTo>
                    <a:pt x="191" y="1355"/>
                  </a:lnTo>
                  <a:lnTo>
                    <a:pt x="176" y="1346"/>
                  </a:lnTo>
                  <a:lnTo>
                    <a:pt x="164" y="1311"/>
                  </a:lnTo>
                  <a:lnTo>
                    <a:pt x="138" y="1292"/>
                  </a:lnTo>
                  <a:lnTo>
                    <a:pt x="125" y="1235"/>
                  </a:lnTo>
                  <a:lnTo>
                    <a:pt x="108" y="1176"/>
                  </a:lnTo>
                  <a:lnTo>
                    <a:pt x="105" y="1165"/>
                  </a:lnTo>
                  <a:close/>
                </a:path>
              </a:pathLst>
            </a:custGeom>
            <a:solidFill>
              <a:srgbClr val="CC3300"/>
            </a:solidFill>
            <a:ln w="0">
              <a:solidFill>
                <a:schemeClr val="tx1"/>
              </a:solidFill>
              <a:round/>
              <a:headEnd/>
              <a:tailEnd/>
            </a:ln>
          </p:spPr>
          <p:txBody>
            <a:bodyPr/>
            <a:lstStyle/>
            <a:p>
              <a:endParaRPr lang="en-US"/>
            </a:p>
          </p:txBody>
        </p:sp>
        <p:sp>
          <p:nvSpPr>
            <p:cNvPr id="7248" name="Freeform 77"/>
            <p:cNvSpPr>
              <a:spLocks/>
            </p:cNvSpPr>
            <p:nvPr/>
          </p:nvSpPr>
          <p:spPr bwMode="auto">
            <a:xfrm>
              <a:off x="4574" y="1682"/>
              <a:ext cx="12" cy="10"/>
            </a:xfrm>
            <a:custGeom>
              <a:avLst/>
              <a:gdLst>
                <a:gd name="T0" fmla="*/ 793 w 31"/>
                <a:gd name="T1" fmla="*/ 5080 h 25"/>
                <a:gd name="T2" fmla="*/ 6145 w 31"/>
                <a:gd name="T3" fmla="*/ 3048 h 25"/>
                <a:gd name="T4" fmla="*/ 3370 w 31"/>
                <a:gd name="T5" fmla="*/ 0 h 25"/>
                <a:gd name="T6" fmla="*/ 0 w 31"/>
                <a:gd name="T7" fmla="*/ 1626 h 25"/>
                <a:gd name="T8" fmla="*/ 793 w 31"/>
                <a:gd name="T9" fmla="*/ 508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4" y="25"/>
                  </a:moveTo>
                  <a:lnTo>
                    <a:pt x="31" y="15"/>
                  </a:lnTo>
                  <a:lnTo>
                    <a:pt x="17" y="0"/>
                  </a:lnTo>
                  <a:lnTo>
                    <a:pt x="0" y="8"/>
                  </a:lnTo>
                  <a:lnTo>
                    <a:pt x="4" y="25"/>
                  </a:lnTo>
                  <a:close/>
                </a:path>
              </a:pathLst>
            </a:custGeom>
            <a:solidFill>
              <a:srgbClr val="808080"/>
            </a:solidFill>
            <a:ln w="0">
              <a:solidFill>
                <a:schemeClr val="tx1"/>
              </a:solidFill>
              <a:round/>
              <a:headEnd/>
              <a:tailEnd/>
            </a:ln>
          </p:spPr>
          <p:txBody>
            <a:bodyPr/>
            <a:lstStyle/>
            <a:p>
              <a:endParaRPr lang="en-US"/>
            </a:p>
          </p:txBody>
        </p:sp>
        <p:sp>
          <p:nvSpPr>
            <p:cNvPr id="7249" name="Freeform 78"/>
            <p:cNvSpPr>
              <a:spLocks/>
            </p:cNvSpPr>
            <p:nvPr/>
          </p:nvSpPr>
          <p:spPr bwMode="auto">
            <a:xfrm>
              <a:off x="4287" y="1862"/>
              <a:ext cx="258" cy="149"/>
            </a:xfrm>
            <a:custGeom>
              <a:avLst/>
              <a:gdLst>
                <a:gd name="T0" fmla="*/ 111090 w 633"/>
                <a:gd name="T1" fmla="*/ 55598 h 426"/>
                <a:gd name="T2" fmla="*/ 108616 w 633"/>
                <a:gd name="T3" fmla="*/ 58507 h 426"/>
                <a:gd name="T4" fmla="*/ 105693 w 633"/>
                <a:gd name="T5" fmla="*/ 63518 h 426"/>
                <a:gd name="T6" fmla="*/ 99396 w 633"/>
                <a:gd name="T7" fmla="*/ 66589 h 426"/>
                <a:gd name="T8" fmla="*/ 96698 w 633"/>
                <a:gd name="T9" fmla="*/ 59154 h 426"/>
                <a:gd name="T10" fmla="*/ 91301 w 633"/>
                <a:gd name="T11" fmla="*/ 56406 h 426"/>
                <a:gd name="T12" fmla="*/ 87927 w 633"/>
                <a:gd name="T13" fmla="*/ 55598 h 426"/>
                <a:gd name="T14" fmla="*/ 84105 w 633"/>
                <a:gd name="T15" fmla="*/ 50426 h 426"/>
                <a:gd name="T16" fmla="*/ 82306 w 633"/>
                <a:gd name="T17" fmla="*/ 44770 h 426"/>
                <a:gd name="T18" fmla="*/ 77808 w 633"/>
                <a:gd name="T19" fmla="*/ 45901 h 426"/>
                <a:gd name="T20" fmla="*/ 67914 w 633"/>
                <a:gd name="T21" fmla="*/ 48649 h 426"/>
                <a:gd name="T22" fmla="*/ 66114 w 633"/>
                <a:gd name="T23" fmla="*/ 48487 h 426"/>
                <a:gd name="T24" fmla="*/ 54421 w 633"/>
                <a:gd name="T25" fmla="*/ 50750 h 426"/>
                <a:gd name="T26" fmla="*/ 53746 w 633"/>
                <a:gd name="T27" fmla="*/ 50911 h 426"/>
                <a:gd name="T28" fmla="*/ 45875 w 633"/>
                <a:gd name="T29" fmla="*/ 52527 h 426"/>
                <a:gd name="T30" fmla="*/ 38679 w 633"/>
                <a:gd name="T31" fmla="*/ 54144 h 426"/>
                <a:gd name="T32" fmla="*/ 27210 w 633"/>
                <a:gd name="T33" fmla="*/ 56729 h 426"/>
                <a:gd name="T34" fmla="*/ 17990 w 633"/>
                <a:gd name="T35" fmla="*/ 58507 h 426"/>
                <a:gd name="T36" fmla="*/ 2924 w 633"/>
                <a:gd name="T37" fmla="*/ 61255 h 426"/>
                <a:gd name="T38" fmla="*/ 675 w 633"/>
                <a:gd name="T39" fmla="*/ 61901 h 426"/>
                <a:gd name="T40" fmla="*/ 0 w 633"/>
                <a:gd name="T41" fmla="*/ 58346 h 426"/>
                <a:gd name="T42" fmla="*/ 450 w 633"/>
                <a:gd name="T43" fmla="*/ 33618 h 426"/>
                <a:gd name="T44" fmla="*/ 675 w 633"/>
                <a:gd name="T45" fmla="*/ 27637 h 426"/>
                <a:gd name="T46" fmla="*/ 9220 w 633"/>
                <a:gd name="T47" fmla="*/ 25698 h 426"/>
                <a:gd name="T48" fmla="*/ 10119 w 633"/>
                <a:gd name="T49" fmla="*/ 25536 h 426"/>
                <a:gd name="T50" fmla="*/ 13268 w 633"/>
                <a:gd name="T51" fmla="*/ 25052 h 426"/>
                <a:gd name="T52" fmla="*/ 29684 w 633"/>
                <a:gd name="T53" fmla="*/ 21819 h 426"/>
                <a:gd name="T54" fmla="*/ 34856 w 633"/>
                <a:gd name="T55" fmla="*/ 20688 h 426"/>
                <a:gd name="T56" fmla="*/ 38229 w 633"/>
                <a:gd name="T57" fmla="*/ 20203 h 426"/>
                <a:gd name="T58" fmla="*/ 50373 w 633"/>
                <a:gd name="T59" fmla="*/ 17779 h 426"/>
                <a:gd name="T60" fmla="*/ 52846 w 633"/>
                <a:gd name="T61" fmla="*/ 17294 h 426"/>
                <a:gd name="T62" fmla="*/ 76459 w 633"/>
                <a:gd name="T63" fmla="*/ 10829 h 426"/>
                <a:gd name="T64" fmla="*/ 77133 w 633"/>
                <a:gd name="T65" fmla="*/ 10182 h 426"/>
                <a:gd name="T66" fmla="*/ 83205 w 633"/>
                <a:gd name="T67" fmla="*/ 5334 h 426"/>
                <a:gd name="T68" fmla="*/ 91526 w 633"/>
                <a:gd name="T69" fmla="*/ 0 h 426"/>
                <a:gd name="T70" fmla="*/ 101645 w 633"/>
                <a:gd name="T71" fmla="*/ 6950 h 426"/>
                <a:gd name="T72" fmla="*/ 97822 w 633"/>
                <a:gd name="T73" fmla="*/ 13900 h 426"/>
                <a:gd name="T74" fmla="*/ 92425 w 633"/>
                <a:gd name="T75" fmla="*/ 21173 h 426"/>
                <a:gd name="T76" fmla="*/ 95574 w 633"/>
                <a:gd name="T77" fmla="*/ 26829 h 426"/>
                <a:gd name="T78" fmla="*/ 101645 w 633"/>
                <a:gd name="T79" fmla="*/ 27961 h 426"/>
                <a:gd name="T80" fmla="*/ 108392 w 633"/>
                <a:gd name="T81" fmla="*/ 39436 h 426"/>
                <a:gd name="T82" fmla="*/ 113564 w 633"/>
                <a:gd name="T83" fmla="*/ 40567 h 426"/>
                <a:gd name="T84" fmla="*/ 119411 w 633"/>
                <a:gd name="T85" fmla="*/ 48002 h 426"/>
                <a:gd name="T86" fmla="*/ 136727 w 633"/>
                <a:gd name="T87" fmla="*/ 43153 h 426"/>
                <a:gd name="T88" fmla="*/ 134028 w 633"/>
                <a:gd name="T89" fmla="*/ 38789 h 426"/>
                <a:gd name="T90" fmla="*/ 134927 w 633"/>
                <a:gd name="T91" fmla="*/ 33294 h 426"/>
                <a:gd name="T92" fmla="*/ 141899 w 633"/>
                <a:gd name="T93" fmla="*/ 53659 h 426"/>
                <a:gd name="T94" fmla="*/ 139875 w 633"/>
                <a:gd name="T95" fmla="*/ 48002 h 426"/>
                <a:gd name="T96" fmla="*/ 122559 w 633"/>
                <a:gd name="T97" fmla="*/ 58346 h 426"/>
                <a:gd name="T98" fmla="*/ 116712 w 633"/>
                <a:gd name="T99" fmla="*/ 61578 h 426"/>
                <a:gd name="T100" fmla="*/ 107942 w 633"/>
                <a:gd name="T101" fmla="*/ 67235 h 426"/>
                <a:gd name="T102" fmla="*/ 116038 w 633"/>
                <a:gd name="T103" fmla="*/ 56245 h 426"/>
                <a:gd name="T104" fmla="*/ 113789 w 633"/>
                <a:gd name="T105" fmla="*/ 53497 h 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3"/>
                <a:gd name="T160" fmla="*/ 0 h 426"/>
                <a:gd name="T161" fmla="*/ 633 w 633"/>
                <a:gd name="T162" fmla="*/ 426 h 4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3" h="426">
                  <a:moveTo>
                    <a:pt x="506" y="331"/>
                  </a:moveTo>
                  <a:lnTo>
                    <a:pt x="494" y="344"/>
                  </a:lnTo>
                  <a:lnTo>
                    <a:pt x="483" y="361"/>
                  </a:lnTo>
                  <a:lnTo>
                    <a:pt x="483" y="362"/>
                  </a:lnTo>
                  <a:lnTo>
                    <a:pt x="473" y="362"/>
                  </a:lnTo>
                  <a:lnTo>
                    <a:pt x="470" y="393"/>
                  </a:lnTo>
                  <a:lnTo>
                    <a:pt x="458" y="412"/>
                  </a:lnTo>
                  <a:lnTo>
                    <a:pt x="442" y="412"/>
                  </a:lnTo>
                  <a:lnTo>
                    <a:pt x="434" y="385"/>
                  </a:lnTo>
                  <a:lnTo>
                    <a:pt x="430" y="366"/>
                  </a:lnTo>
                  <a:lnTo>
                    <a:pt x="416" y="362"/>
                  </a:lnTo>
                  <a:lnTo>
                    <a:pt x="406" y="349"/>
                  </a:lnTo>
                  <a:lnTo>
                    <a:pt x="402" y="347"/>
                  </a:lnTo>
                  <a:lnTo>
                    <a:pt x="391" y="344"/>
                  </a:lnTo>
                  <a:lnTo>
                    <a:pt x="380" y="310"/>
                  </a:lnTo>
                  <a:lnTo>
                    <a:pt x="374" y="312"/>
                  </a:lnTo>
                  <a:lnTo>
                    <a:pt x="368" y="287"/>
                  </a:lnTo>
                  <a:lnTo>
                    <a:pt x="366" y="277"/>
                  </a:lnTo>
                  <a:lnTo>
                    <a:pt x="355" y="281"/>
                  </a:lnTo>
                  <a:lnTo>
                    <a:pt x="346" y="284"/>
                  </a:lnTo>
                  <a:lnTo>
                    <a:pt x="339" y="287"/>
                  </a:lnTo>
                  <a:lnTo>
                    <a:pt x="302" y="301"/>
                  </a:lnTo>
                  <a:lnTo>
                    <a:pt x="295" y="304"/>
                  </a:lnTo>
                  <a:lnTo>
                    <a:pt x="294" y="300"/>
                  </a:lnTo>
                  <a:lnTo>
                    <a:pt x="248" y="312"/>
                  </a:lnTo>
                  <a:lnTo>
                    <a:pt x="242" y="314"/>
                  </a:lnTo>
                  <a:lnTo>
                    <a:pt x="241" y="315"/>
                  </a:lnTo>
                  <a:lnTo>
                    <a:pt x="239" y="315"/>
                  </a:lnTo>
                  <a:lnTo>
                    <a:pt x="236" y="315"/>
                  </a:lnTo>
                  <a:lnTo>
                    <a:pt x="204" y="325"/>
                  </a:lnTo>
                  <a:lnTo>
                    <a:pt x="198" y="328"/>
                  </a:lnTo>
                  <a:lnTo>
                    <a:pt x="172" y="335"/>
                  </a:lnTo>
                  <a:lnTo>
                    <a:pt x="122" y="362"/>
                  </a:lnTo>
                  <a:lnTo>
                    <a:pt x="121" y="351"/>
                  </a:lnTo>
                  <a:lnTo>
                    <a:pt x="88" y="361"/>
                  </a:lnTo>
                  <a:lnTo>
                    <a:pt x="80" y="362"/>
                  </a:lnTo>
                  <a:lnTo>
                    <a:pt x="24" y="376"/>
                  </a:lnTo>
                  <a:lnTo>
                    <a:pt x="13" y="379"/>
                  </a:lnTo>
                  <a:lnTo>
                    <a:pt x="5" y="382"/>
                  </a:lnTo>
                  <a:lnTo>
                    <a:pt x="3" y="383"/>
                  </a:lnTo>
                  <a:lnTo>
                    <a:pt x="0" y="373"/>
                  </a:lnTo>
                  <a:lnTo>
                    <a:pt x="0" y="361"/>
                  </a:lnTo>
                  <a:lnTo>
                    <a:pt x="1" y="243"/>
                  </a:lnTo>
                  <a:lnTo>
                    <a:pt x="2" y="208"/>
                  </a:lnTo>
                  <a:lnTo>
                    <a:pt x="2" y="190"/>
                  </a:lnTo>
                  <a:lnTo>
                    <a:pt x="3" y="171"/>
                  </a:lnTo>
                  <a:lnTo>
                    <a:pt x="35" y="161"/>
                  </a:lnTo>
                  <a:lnTo>
                    <a:pt x="41" y="159"/>
                  </a:lnTo>
                  <a:lnTo>
                    <a:pt x="44" y="159"/>
                  </a:lnTo>
                  <a:lnTo>
                    <a:pt x="45" y="158"/>
                  </a:lnTo>
                  <a:lnTo>
                    <a:pt x="48" y="158"/>
                  </a:lnTo>
                  <a:lnTo>
                    <a:pt x="59" y="155"/>
                  </a:lnTo>
                  <a:lnTo>
                    <a:pt x="90" y="147"/>
                  </a:lnTo>
                  <a:lnTo>
                    <a:pt x="132" y="135"/>
                  </a:lnTo>
                  <a:lnTo>
                    <a:pt x="140" y="132"/>
                  </a:lnTo>
                  <a:lnTo>
                    <a:pt x="155" y="128"/>
                  </a:lnTo>
                  <a:lnTo>
                    <a:pt x="159" y="128"/>
                  </a:lnTo>
                  <a:lnTo>
                    <a:pt x="170" y="125"/>
                  </a:lnTo>
                  <a:lnTo>
                    <a:pt x="207" y="114"/>
                  </a:lnTo>
                  <a:lnTo>
                    <a:pt x="224" y="110"/>
                  </a:lnTo>
                  <a:lnTo>
                    <a:pt x="230" y="108"/>
                  </a:lnTo>
                  <a:lnTo>
                    <a:pt x="235" y="107"/>
                  </a:lnTo>
                  <a:lnTo>
                    <a:pt x="338" y="77"/>
                  </a:lnTo>
                  <a:lnTo>
                    <a:pt x="340" y="67"/>
                  </a:lnTo>
                  <a:lnTo>
                    <a:pt x="342" y="64"/>
                  </a:lnTo>
                  <a:lnTo>
                    <a:pt x="343" y="63"/>
                  </a:lnTo>
                  <a:lnTo>
                    <a:pt x="343" y="61"/>
                  </a:lnTo>
                  <a:lnTo>
                    <a:pt x="370" y="33"/>
                  </a:lnTo>
                  <a:lnTo>
                    <a:pt x="372" y="16"/>
                  </a:lnTo>
                  <a:lnTo>
                    <a:pt x="407" y="0"/>
                  </a:lnTo>
                  <a:lnTo>
                    <a:pt x="431" y="50"/>
                  </a:lnTo>
                  <a:lnTo>
                    <a:pt x="452" y="43"/>
                  </a:lnTo>
                  <a:lnTo>
                    <a:pt x="456" y="64"/>
                  </a:lnTo>
                  <a:lnTo>
                    <a:pt x="435" y="86"/>
                  </a:lnTo>
                  <a:lnTo>
                    <a:pt x="416" y="137"/>
                  </a:lnTo>
                  <a:lnTo>
                    <a:pt x="411" y="131"/>
                  </a:lnTo>
                  <a:lnTo>
                    <a:pt x="412" y="151"/>
                  </a:lnTo>
                  <a:lnTo>
                    <a:pt x="425" y="166"/>
                  </a:lnTo>
                  <a:lnTo>
                    <a:pt x="444" y="175"/>
                  </a:lnTo>
                  <a:lnTo>
                    <a:pt x="452" y="173"/>
                  </a:lnTo>
                  <a:lnTo>
                    <a:pt x="499" y="236"/>
                  </a:lnTo>
                  <a:lnTo>
                    <a:pt x="482" y="244"/>
                  </a:lnTo>
                  <a:lnTo>
                    <a:pt x="498" y="256"/>
                  </a:lnTo>
                  <a:lnTo>
                    <a:pt x="505" y="251"/>
                  </a:lnTo>
                  <a:lnTo>
                    <a:pt x="522" y="288"/>
                  </a:lnTo>
                  <a:lnTo>
                    <a:pt x="531" y="297"/>
                  </a:lnTo>
                  <a:lnTo>
                    <a:pt x="577" y="297"/>
                  </a:lnTo>
                  <a:lnTo>
                    <a:pt x="608" y="267"/>
                  </a:lnTo>
                  <a:lnTo>
                    <a:pt x="607" y="239"/>
                  </a:lnTo>
                  <a:lnTo>
                    <a:pt x="596" y="240"/>
                  </a:lnTo>
                  <a:lnTo>
                    <a:pt x="575" y="189"/>
                  </a:lnTo>
                  <a:lnTo>
                    <a:pt x="600" y="206"/>
                  </a:lnTo>
                  <a:lnTo>
                    <a:pt x="633" y="290"/>
                  </a:lnTo>
                  <a:lnTo>
                    <a:pt x="631" y="332"/>
                  </a:lnTo>
                  <a:lnTo>
                    <a:pt x="627" y="301"/>
                  </a:lnTo>
                  <a:lnTo>
                    <a:pt x="622" y="297"/>
                  </a:lnTo>
                  <a:lnTo>
                    <a:pt x="562" y="335"/>
                  </a:lnTo>
                  <a:lnTo>
                    <a:pt x="545" y="361"/>
                  </a:lnTo>
                  <a:lnTo>
                    <a:pt x="524" y="371"/>
                  </a:lnTo>
                  <a:lnTo>
                    <a:pt x="519" y="381"/>
                  </a:lnTo>
                  <a:lnTo>
                    <a:pt x="476" y="426"/>
                  </a:lnTo>
                  <a:lnTo>
                    <a:pt x="480" y="416"/>
                  </a:lnTo>
                  <a:lnTo>
                    <a:pt x="513" y="379"/>
                  </a:lnTo>
                  <a:lnTo>
                    <a:pt x="516" y="348"/>
                  </a:lnTo>
                  <a:lnTo>
                    <a:pt x="508" y="332"/>
                  </a:lnTo>
                  <a:lnTo>
                    <a:pt x="506" y="331"/>
                  </a:lnTo>
                  <a:close/>
                </a:path>
              </a:pathLst>
            </a:custGeom>
            <a:solidFill>
              <a:srgbClr val="CC3300"/>
            </a:solidFill>
            <a:ln w="0">
              <a:solidFill>
                <a:schemeClr val="tx1"/>
              </a:solidFill>
              <a:round/>
              <a:headEnd/>
              <a:tailEnd/>
            </a:ln>
          </p:spPr>
          <p:txBody>
            <a:bodyPr/>
            <a:lstStyle/>
            <a:p>
              <a:endParaRPr lang="en-US"/>
            </a:p>
          </p:txBody>
        </p:sp>
        <p:sp>
          <p:nvSpPr>
            <p:cNvPr id="7250" name="Freeform 79"/>
            <p:cNvSpPr>
              <a:spLocks/>
            </p:cNvSpPr>
            <p:nvPr/>
          </p:nvSpPr>
          <p:spPr bwMode="auto">
            <a:xfrm>
              <a:off x="4490" y="1997"/>
              <a:ext cx="25" cy="23"/>
            </a:xfrm>
            <a:custGeom>
              <a:avLst/>
              <a:gdLst>
                <a:gd name="T0" fmla="*/ 0 w 66"/>
                <a:gd name="T1" fmla="*/ 9264 h 63"/>
                <a:gd name="T2" fmla="*/ 2606 w 66"/>
                <a:gd name="T3" fmla="*/ 11012 h 63"/>
                <a:gd name="T4" fmla="*/ 3207 w 66"/>
                <a:gd name="T5" fmla="*/ 9264 h 63"/>
                <a:gd name="T6" fmla="*/ 13229 w 66"/>
                <a:gd name="T7" fmla="*/ 5069 h 63"/>
                <a:gd name="T8" fmla="*/ 11826 w 66"/>
                <a:gd name="T9" fmla="*/ 2272 h 63"/>
                <a:gd name="T10" fmla="*/ 6414 w 66"/>
                <a:gd name="T11" fmla="*/ 0 h 63"/>
                <a:gd name="T12" fmla="*/ 2606 w 66"/>
                <a:gd name="T13" fmla="*/ 6991 h 63"/>
                <a:gd name="T14" fmla="*/ 0 w 66"/>
                <a:gd name="T15" fmla="*/ 9264 h 6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63"/>
                <a:gd name="T26" fmla="*/ 66 w 6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63">
                  <a:moveTo>
                    <a:pt x="0" y="53"/>
                  </a:moveTo>
                  <a:lnTo>
                    <a:pt x="13" y="63"/>
                  </a:lnTo>
                  <a:lnTo>
                    <a:pt x="16" y="53"/>
                  </a:lnTo>
                  <a:lnTo>
                    <a:pt x="66" y="29"/>
                  </a:lnTo>
                  <a:lnTo>
                    <a:pt x="59" y="13"/>
                  </a:lnTo>
                  <a:lnTo>
                    <a:pt x="32" y="0"/>
                  </a:lnTo>
                  <a:lnTo>
                    <a:pt x="13" y="40"/>
                  </a:lnTo>
                  <a:lnTo>
                    <a:pt x="0" y="53"/>
                  </a:lnTo>
                  <a:close/>
                </a:path>
              </a:pathLst>
            </a:custGeom>
            <a:solidFill>
              <a:schemeClr val="accent2"/>
            </a:solidFill>
            <a:ln w="0">
              <a:solidFill>
                <a:schemeClr val="tx1"/>
              </a:solidFill>
              <a:round/>
              <a:headEnd/>
              <a:tailEnd/>
            </a:ln>
          </p:spPr>
          <p:txBody>
            <a:bodyPr/>
            <a:lstStyle/>
            <a:p>
              <a:endParaRPr lang="en-US"/>
            </a:p>
          </p:txBody>
        </p:sp>
        <p:sp>
          <p:nvSpPr>
            <p:cNvPr id="7251" name="Freeform 80"/>
            <p:cNvSpPr>
              <a:spLocks/>
            </p:cNvSpPr>
            <p:nvPr/>
          </p:nvSpPr>
          <p:spPr bwMode="auto">
            <a:xfrm>
              <a:off x="4529" y="1995"/>
              <a:ext cx="21" cy="15"/>
            </a:xfrm>
            <a:custGeom>
              <a:avLst/>
              <a:gdLst>
                <a:gd name="T0" fmla="*/ 0 w 49"/>
                <a:gd name="T1" fmla="*/ 5916 h 44"/>
                <a:gd name="T2" fmla="*/ 500 w 49"/>
                <a:gd name="T3" fmla="*/ 6556 h 44"/>
                <a:gd name="T4" fmla="*/ 9247 w 49"/>
                <a:gd name="T5" fmla="*/ 7035 h 44"/>
                <a:gd name="T6" fmla="*/ 12246 w 49"/>
                <a:gd name="T7" fmla="*/ 3038 h 44"/>
                <a:gd name="T8" fmla="*/ 11247 w 49"/>
                <a:gd name="T9" fmla="*/ 2238 h 44"/>
                <a:gd name="T10" fmla="*/ 8247 w 49"/>
                <a:gd name="T11" fmla="*/ 0 h 44"/>
                <a:gd name="T12" fmla="*/ 9997 w 49"/>
                <a:gd name="T13" fmla="*/ 2558 h 44"/>
                <a:gd name="T14" fmla="*/ 8247 w 49"/>
                <a:gd name="T15" fmla="*/ 4477 h 44"/>
                <a:gd name="T16" fmla="*/ 2999 w 49"/>
                <a:gd name="T17" fmla="*/ 6076 h 44"/>
                <a:gd name="T18" fmla="*/ 0 w 49"/>
                <a:gd name="T19" fmla="*/ 591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4"/>
                <a:gd name="T32" fmla="*/ 49 w 4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4">
                  <a:moveTo>
                    <a:pt x="0" y="37"/>
                  </a:moveTo>
                  <a:lnTo>
                    <a:pt x="2" y="41"/>
                  </a:lnTo>
                  <a:lnTo>
                    <a:pt x="37" y="44"/>
                  </a:lnTo>
                  <a:lnTo>
                    <a:pt x="49" y="19"/>
                  </a:lnTo>
                  <a:lnTo>
                    <a:pt x="45" y="14"/>
                  </a:lnTo>
                  <a:lnTo>
                    <a:pt x="33" y="0"/>
                  </a:lnTo>
                  <a:lnTo>
                    <a:pt x="40" y="16"/>
                  </a:lnTo>
                  <a:lnTo>
                    <a:pt x="33" y="28"/>
                  </a:lnTo>
                  <a:lnTo>
                    <a:pt x="12" y="38"/>
                  </a:lnTo>
                  <a:lnTo>
                    <a:pt x="0" y="37"/>
                  </a:lnTo>
                  <a:close/>
                </a:path>
              </a:pathLst>
            </a:custGeom>
            <a:solidFill>
              <a:schemeClr val="accent2"/>
            </a:solidFill>
            <a:ln w="0">
              <a:solidFill>
                <a:schemeClr val="tx1"/>
              </a:solidFill>
              <a:round/>
              <a:headEnd/>
              <a:tailEnd/>
            </a:ln>
          </p:spPr>
          <p:txBody>
            <a:bodyPr/>
            <a:lstStyle/>
            <a:p>
              <a:endParaRPr lang="en-US"/>
            </a:p>
          </p:txBody>
        </p:sp>
        <p:sp>
          <p:nvSpPr>
            <p:cNvPr id="7252" name="Freeform 81"/>
            <p:cNvSpPr>
              <a:spLocks/>
            </p:cNvSpPr>
            <p:nvPr/>
          </p:nvSpPr>
          <p:spPr bwMode="auto">
            <a:xfrm>
              <a:off x="1854" y="2791"/>
              <a:ext cx="1067" cy="1119"/>
            </a:xfrm>
            <a:custGeom>
              <a:avLst/>
              <a:gdLst>
                <a:gd name="T0" fmla="*/ 276477 w 2624"/>
                <a:gd name="T1" fmla="*/ 390247 h 3194"/>
                <a:gd name="T2" fmla="*/ 247374 w 2624"/>
                <a:gd name="T3" fmla="*/ 346778 h 3194"/>
                <a:gd name="T4" fmla="*/ 234390 w 2624"/>
                <a:gd name="T5" fmla="*/ 334335 h 3194"/>
                <a:gd name="T6" fmla="*/ 203496 w 2624"/>
                <a:gd name="T7" fmla="*/ 325124 h 3194"/>
                <a:gd name="T8" fmla="*/ 167229 w 2624"/>
                <a:gd name="T9" fmla="*/ 333204 h 3194"/>
                <a:gd name="T10" fmla="*/ 120889 w 2624"/>
                <a:gd name="T11" fmla="*/ 349202 h 3194"/>
                <a:gd name="T12" fmla="*/ 80592 w 2624"/>
                <a:gd name="T13" fmla="*/ 309612 h 3194"/>
                <a:gd name="T14" fmla="*/ 42311 w 2624"/>
                <a:gd name="T15" fmla="*/ 254185 h 3194"/>
                <a:gd name="T16" fmla="*/ 5821 w 2624"/>
                <a:gd name="T17" fmla="*/ 219766 h 3194"/>
                <a:gd name="T18" fmla="*/ 12536 w 2624"/>
                <a:gd name="T19" fmla="*/ 208293 h 3194"/>
                <a:gd name="T20" fmla="*/ 77458 w 2624"/>
                <a:gd name="T21" fmla="*/ 212656 h 3194"/>
                <a:gd name="T22" fmla="*/ 129619 w 2624"/>
                <a:gd name="T23" fmla="*/ 215565 h 3194"/>
                <a:gd name="T24" fmla="*/ 157603 w 2624"/>
                <a:gd name="T25" fmla="*/ 217019 h 3194"/>
                <a:gd name="T26" fmla="*/ 161857 w 2624"/>
                <a:gd name="T27" fmla="*/ 186963 h 3194"/>
                <a:gd name="T28" fmla="*/ 164767 w 2624"/>
                <a:gd name="T29" fmla="*/ 144787 h 3194"/>
                <a:gd name="T30" fmla="*/ 166558 w 2624"/>
                <a:gd name="T31" fmla="*/ 120710 h 3194"/>
                <a:gd name="T32" fmla="*/ 168573 w 2624"/>
                <a:gd name="T33" fmla="*/ 84675 h 3194"/>
                <a:gd name="T34" fmla="*/ 169468 w 2624"/>
                <a:gd name="T35" fmla="*/ 63667 h 3194"/>
                <a:gd name="T36" fmla="*/ 171259 w 2624"/>
                <a:gd name="T37" fmla="*/ 35227 h 3194"/>
                <a:gd name="T38" fmla="*/ 210212 w 2624"/>
                <a:gd name="T39" fmla="*/ 1616 h 3194"/>
                <a:gd name="T40" fmla="*/ 233046 w 2624"/>
                <a:gd name="T41" fmla="*/ 2262 h 3194"/>
                <a:gd name="T42" fmla="*/ 264836 w 2624"/>
                <a:gd name="T43" fmla="*/ 3232 h 3194"/>
                <a:gd name="T44" fmla="*/ 301774 w 2624"/>
                <a:gd name="T45" fmla="*/ 4040 h 3194"/>
                <a:gd name="T46" fmla="*/ 301102 w 2624"/>
                <a:gd name="T47" fmla="*/ 36681 h 3194"/>
                <a:gd name="T48" fmla="*/ 300654 w 2624"/>
                <a:gd name="T49" fmla="*/ 62536 h 3194"/>
                <a:gd name="T50" fmla="*/ 299759 w 2624"/>
                <a:gd name="T51" fmla="*/ 85644 h 3194"/>
                <a:gd name="T52" fmla="*/ 310505 w 2624"/>
                <a:gd name="T53" fmla="*/ 104874 h 3194"/>
                <a:gd name="T54" fmla="*/ 337369 w 2624"/>
                <a:gd name="T55" fmla="*/ 116185 h 3194"/>
                <a:gd name="T56" fmla="*/ 361994 w 2624"/>
                <a:gd name="T57" fmla="*/ 119579 h 3194"/>
                <a:gd name="T58" fmla="*/ 382143 w 2624"/>
                <a:gd name="T59" fmla="*/ 118932 h 3194"/>
                <a:gd name="T60" fmla="*/ 405425 w 2624"/>
                <a:gd name="T61" fmla="*/ 130567 h 3194"/>
                <a:gd name="T62" fmla="*/ 421543 w 2624"/>
                <a:gd name="T63" fmla="*/ 137192 h 3194"/>
                <a:gd name="T64" fmla="*/ 447960 w 2624"/>
                <a:gd name="T65" fmla="*/ 130406 h 3194"/>
                <a:gd name="T66" fmla="*/ 473481 w 2624"/>
                <a:gd name="T67" fmla="*/ 131052 h 3194"/>
                <a:gd name="T68" fmla="*/ 492510 w 2624"/>
                <a:gd name="T69" fmla="*/ 127658 h 3194"/>
                <a:gd name="T70" fmla="*/ 510419 w 2624"/>
                <a:gd name="T71" fmla="*/ 127174 h 3194"/>
                <a:gd name="T72" fmla="*/ 524971 w 2624"/>
                <a:gd name="T73" fmla="*/ 134930 h 3194"/>
                <a:gd name="T74" fmla="*/ 538626 w 2624"/>
                <a:gd name="T75" fmla="*/ 141879 h 3194"/>
                <a:gd name="T76" fmla="*/ 560118 w 2624"/>
                <a:gd name="T77" fmla="*/ 152867 h 3194"/>
                <a:gd name="T78" fmla="*/ 561237 w 2624"/>
                <a:gd name="T79" fmla="*/ 176621 h 3194"/>
                <a:gd name="T80" fmla="*/ 562356 w 2624"/>
                <a:gd name="T81" fmla="*/ 200213 h 3194"/>
                <a:gd name="T82" fmla="*/ 564371 w 2624"/>
                <a:gd name="T83" fmla="*/ 219928 h 3194"/>
                <a:gd name="T84" fmla="*/ 573326 w 2624"/>
                <a:gd name="T85" fmla="*/ 238834 h 3194"/>
                <a:gd name="T86" fmla="*/ 587429 w 2624"/>
                <a:gd name="T87" fmla="*/ 272607 h 3194"/>
                <a:gd name="T88" fmla="*/ 582057 w 2624"/>
                <a:gd name="T89" fmla="*/ 302987 h 3194"/>
                <a:gd name="T90" fmla="*/ 574669 w 2624"/>
                <a:gd name="T91" fmla="*/ 322701 h 3194"/>
                <a:gd name="T92" fmla="*/ 553178 w 2624"/>
                <a:gd name="T93" fmla="*/ 337244 h 3194"/>
                <a:gd name="T94" fmla="*/ 541313 w 2624"/>
                <a:gd name="T95" fmla="*/ 337567 h 3194"/>
                <a:gd name="T96" fmla="*/ 526090 w 2624"/>
                <a:gd name="T97" fmla="*/ 332073 h 3194"/>
                <a:gd name="T98" fmla="*/ 524299 w 2624"/>
                <a:gd name="T99" fmla="*/ 339668 h 3194"/>
                <a:gd name="T100" fmla="*/ 502136 w 2624"/>
                <a:gd name="T101" fmla="*/ 373603 h 3194"/>
                <a:gd name="T102" fmla="*/ 450422 w 2624"/>
                <a:gd name="T103" fmla="*/ 403336 h 3194"/>
                <a:gd name="T104" fmla="*/ 422887 w 2624"/>
                <a:gd name="T105" fmla="*/ 434685 h 3194"/>
                <a:gd name="T106" fmla="*/ 426916 w 2624"/>
                <a:gd name="T107" fmla="*/ 509825 h 3194"/>
                <a:gd name="T108" fmla="*/ 372964 w 2624"/>
                <a:gd name="T109" fmla="*/ 504169 h 3194"/>
                <a:gd name="T110" fmla="*/ 338712 w 2624"/>
                <a:gd name="T111" fmla="*/ 491081 h 3194"/>
                <a:gd name="T112" fmla="*/ 310057 w 2624"/>
                <a:gd name="T113" fmla="*/ 431130 h 31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24"/>
                <a:gd name="T172" fmla="*/ 0 h 3194"/>
                <a:gd name="T173" fmla="*/ 2624 w 2624"/>
                <a:gd name="T174" fmla="*/ 3194 h 31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24" h="3194">
                  <a:moveTo>
                    <a:pt x="1354" y="2641"/>
                  </a:moveTo>
                  <a:lnTo>
                    <a:pt x="1333" y="2604"/>
                  </a:lnTo>
                  <a:lnTo>
                    <a:pt x="1307" y="2558"/>
                  </a:lnTo>
                  <a:lnTo>
                    <a:pt x="1264" y="2499"/>
                  </a:lnTo>
                  <a:lnTo>
                    <a:pt x="1253" y="2485"/>
                  </a:lnTo>
                  <a:lnTo>
                    <a:pt x="1235" y="2415"/>
                  </a:lnTo>
                  <a:lnTo>
                    <a:pt x="1241" y="2409"/>
                  </a:lnTo>
                  <a:lnTo>
                    <a:pt x="1186" y="2292"/>
                  </a:lnTo>
                  <a:lnTo>
                    <a:pt x="1175" y="2233"/>
                  </a:lnTo>
                  <a:lnTo>
                    <a:pt x="1154" y="2208"/>
                  </a:lnTo>
                  <a:lnTo>
                    <a:pt x="1149" y="2187"/>
                  </a:lnTo>
                  <a:lnTo>
                    <a:pt x="1105" y="2146"/>
                  </a:lnTo>
                  <a:lnTo>
                    <a:pt x="1097" y="2120"/>
                  </a:lnTo>
                  <a:lnTo>
                    <a:pt x="1080" y="2116"/>
                  </a:lnTo>
                  <a:lnTo>
                    <a:pt x="1074" y="2103"/>
                  </a:lnTo>
                  <a:lnTo>
                    <a:pt x="1058" y="2100"/>
                  </a:lnTo>
                  <a:lnTo>
                    <a:pt x="1053" y="2069"/>
                  </a:lnTo>
                  <a:lnTo>
                    <a:pt x="1047" y="2069"/>
                  </a:lnTo>
                  <a:lnTo>
                    <a:pt x="1023" y="2029"/>
                  </a:lnTo>
                  <a:lnTo>
                    <a:pt x="1001" y="2026"/>
                  </a:lnTo>
                  <a:lnTo>
                    <a:pt x="1001" y="2021"/>
                  </a:lnTo>
                  <a:lnTo>
                    <a:pt x="956" y="2018"/>
                  </a:lnTo>
                  <a:lnTo>
                    <a:pt x="911" y="2007"/>
                  </a:lnTo>
                  <a:lnTo>
                    <a:pt x="909" y="2012"/>
                  </a:lnTo>
                  <a:lnTo>
                    <a:pt x="898" y="2008"/>
                  </a:lnTo>
                  <a:lnTo>
                    <a:pt x="896" y="2014"/>
                  </a:lnTo>
                  <a:lnTo>
                    <a:pt x="842" y="1984"/>
                  </a:lnTo>
                  <a:lnTo>
                    <a:pt x="795" y="2019"/>
                  </a:lnTo>
                  <a:lnTo>
                    <a:pt x="783" y="2019"/>
                  </a:lnTo>
                  <a:lnTo>
                    <a:pt x="747" y="2062"/>
                  </a:lnTo>
                  <a:lnTo>
                    <a:pt x="717" y="2164"/>
                  </a:lnTo>
                  <a:lnTo>
                    <a:pt x="674" y="2216"/>
                  </a:lnTo>
                  <a:lnTo>
                    <a:pt x="660" y="2243"/>
                  </a:lnTo>
                  <a:lnTo>
                    <a:pt x="616" y="2225"/>
                  </a:lnTo>
                  <a:lnTo>
                    <a:pt x="586" y="2191"/>
                  </a:lnTo>
                  <a:lnTo>
                    <a:pt x="540" y="2161"/>
                  </a:lnTo>
                  <a:lnTo>
                    <a:pt x="532" y="2148"/>
                  </a:lnTo>
                  <a:lnTo>
                    <a:pt x="491" y="2133"/>
                  </a:lnTo>
                  <a:lnTo>
                    <a:pt x="467" y="2110"/>
                  </a:lnTo>
                  <a:lnTo>
                    <a:pt x="442" y="2069"/>
                  </a:lnTo>
                  <a:lnTo>
                    <a:pt x="393" y="2026"/>
                  </a:lnTo>
                  <a:lnTo>
                    <a:pt x="360" y="1916"/>
                  </a:lnTo>
                  <a:lnTo>
                    <a:pt x="357" y="1841"/>
                  </a:lnTo>
                  <a:lnTo>
                    <a:pt x="329" y="1756"/>
                  </a:lnTo>
                  <a:lnTo>
                    <a:pt x="312" y="1723"/>
                  </a:lnTo>
                  <a:lnTo>
                    <a:pt x="307" y="1710"/>
                  </a:lnTo>
                  <a:lnTo>
                    <a:pt x="235" y="1651"/>
                  </a:lnTo>
                  <a:lnTo>
                    <a:pt x="189" y="1573"/>
                  </a:lnTo>
                  <a:lnTo>
                    <a:pt x="163" y="1550"/>
                  </a:lnTo>
                  <a:lnTo>
                    <a:pt x="120" y="1479"/>
                  </a:lnTo>
                  <a:lnTo>
                    <a:pt x="94" y="1466"/>
                  </a:lnTo>
                  <a:lnTo>
                    <a:pt x="76" y="1441"/>
                  </a:lnTo>
                  <a:lnTo>
                    <a:pt x="43" y="1363"/>
                  </a:lnTo>
                  <a:lnTo>
                    <a:pt x="26" y="1360"/>
                  </a:lnTo>
                  <a:lnTo>
                    <a:pt x="21" y="1350"/>
                  </a:lnTo>
                  <a:lnTo>
                    <a:pt x="0" y="1314"/>
                  </a:lnTo>
                  <a:lnTo>
                    <a:pt x="8" y="1307"/>
                  </a:lnTo>
                  <a:lnTo>
                    <a:pt x="3" y="1290"/>
                  </a:lnTo>
                  <a:lnTo>
                    <a:pt x="8" y="1285"/>
                  </a:lnTo>
                  <a:lnTo>
                    <a:pt x="56" y="1289"/>
                  </a:lnTo>
                  <a:lnTo>
                    <a:pt x="81" y="1292"/>
                  </a:lnTo>
                  <a:lnTo>
                    <a:pt x="106" y="1293"/>
                  </a:lnTo>
                  <a:lnTo>
                    <a:pt x="131" y="1296"/>
                  </a:lnTo>
                  <a:lnTo>
                    <a:pt x="254" y="1309"/>
                  </a:lnTo>
                  <a:lnTo>
                    <a:pt x="310" y="1313"/>
                  </a:lnTo>
                  <a:lnTo>
                    <a:pt x="346" y="1316"/>
                  </a:lnTo>
                  <a:lnTo>
                    <a:pt x="360" y="1317"/>
                  </a:lnTo>
                  <a:lnTo>
                    <a:pt x="458" y="1326"/>
                  </a:lnTo>
                  <a:lnTo>
                    <a:pt x="476" y="1327"/>
                  </a:lnTo>
                  <a:lnTo>
                    <a:pt x="524" y="1330"/>
                  </a:lnTo>
                  <a:lnTo>
                    <a:pt x="533" y="1331"/>
                  </a:lnTo>
                  <a:lnTo>
                    <a:pt x="579" y="1334"/>
                  </a:lnTo>
                  <a:lnTo>
                    <a:pt x="581" y="1334"/>
                  </a:lnTo>
                  <a:lnTo>
                    <a:pt x="584" y="1334"/>
                  </a:lnTo>
                  <a:lnTo>
                    <a:pt x="603" y="1336"/>
                  </a:lnTo>
                  <a:lnTo>
                    <a:pt x="656" y="1340"/>
                  </a:lnTo>
                  <a:lnTo>
                    <a:pt x="663" y="1340"/>
                  </a:lnTo>
                  <a:lnTo>
                    <a:pt x="704" y="1343"/>
                  </a:lnTo>
                  <a:lnTo>
                    <a:pt x="715" y="1343"/>
                  </a:lnTo>
                  <a:lnTo>
                    <a:pt x="716" y="1317"/>
                  </a:lnTo>
                  <a:lnTo>
                    <a:pt x="719" y="1269"/>
                  </a:lnTo>
                  <a:lnTo>
                    <a:pt x="721" y="1202"/>
                  </a:lnTo>
                  <a:lnTo>
                    <a:pt x="722" y="1188"/>
                  </a:lnTo>
                  <a:lnTo>
                    <a:pt x="723" y="1157"/>
                  </a:lnTo>
                  <a:lnTo>
                    <a:pt x="725" y="1099"/>
                  </a:lnTo>
                  <a:lnTo>
                    <a:pt x="727" y="1058"/>
                  </a:lnTo>
                  <a:lnTo>
                    <a:pt x="729" y="1008"/>
                  </a:lnTo>
                  <a:lnTo>
                    <a:pt x="733" y="933"/>
                  </a:lnTo>
                  <a:lnTo>
                    <a:pt x="733" y="930"/>
                  </a:lnTo>
                  <a:lnTo>
                    <a:pt x="736" y="896"/>
                  </a:lnTo>
                  <a:lnTo>
                    <a:pt x="736" y="888"/>
                  </a:lnTo>
                  <a:lnTo>
                    <a:pt x="737" y="875"/>
                  </a:lnTo>
                  <a:lnTo>
                    <a:pt x="738" y="845"/>
                  </a:lnTo>
                  <a:lnTo>
                    <a:pt x="739" y="834"/>
                  </a:lnTo>
                  <a:lnTo>
                    <a:pt x="740" y="800"/>
                  </a:lnTo>
                  <a:lnTo>
                    <a:pt x="744" y="747"/>
                  </a:lnTo>
                  <a:lnTo>
                    <a:pt x="746" y="672"/>
                  </a:lnTo>
                  <a:lnTo>
                    <a:pt x="747" y="656"/>
                  </a:lnTo>
                  <a:lnTo>
                    <a:pt x="747" y="654"/>
                  </a:lnTo>
                  <a:lnTo>
                    <a:pt x="748" y="619"/>
                  </a:lnTo>
                  <a:lnTo>
                    <a:pt x="749" y="598"/>
                  </a:lnTo>
                  <a:lnTo>
                    <a:pt x="753" y="524"/>
                  </a:lnTo>
                  <a:lnTo>
                    <a:pt x="754" y="489"/>
                  </a:lnTo>
                  <a:lnTo>
                    <a:pt x="754" y="486"/>
                  </a:lnTo>
                  <a:lnTo>
                    <a:pt x="755" y="462"/>
                  </a:lnTo>
                  <a:lnTo>
                    <a:pt x="755" y="448"/>
                  </a:lnTo>
                  <a:lnTo>
                    <a:pt x="757" y="411"/>
                  </a:lnTo>
                  <a:lnTo>
                    <a:pt x="757" y="394"/>
                  </a:lnTo>
                  <a:lnTo>
                    <a:pt x="759" y="367"/>
                  </a:lnTo>
                  <a:lnTo>
                    <a:pt x="760" y="350"/>
                  </a:lnTo>
                  <a:lnTo>
                    <a:pt x="763" y="262"/>
                  </a:lnTo>
                  <a:lnTo>
                    <a:pt x="764" y="228"/>
                  </a:lnTo>
                  <a:lnTo>
                    <a:pt x="764" y="224"/>
                  </a:lnTo>
                  <a:lnTo>
                    <a:pt x="765" y="218"/>
                  </a:lnTo>
                  <a:lnTo>
                    <a:pt x="769" y="133"/>
                  </a:lnTo>
                  <a:lnTo>
                    <a:pt x="773" y="0"/>
                  </a:lnTo>
                  <a:lnTo>
                    <a:pt x="781" y="1"/>
                  </a:lnTo>
                  <a:lnTo>
                    <a:pt x="853" y="4"/>
                  </a:lnTo>
                  <a:lnTo>
                    <a:pt x="899" y="7"/>
                  </a:lnTo>
                  <a:lnTo>
                    <a:pt x="939" y="10"/>
                  </a:lnTo>
                  <a:lnTo>
                    <a:pt x="947" y="10"/>
                  </a:lnTo>
                  <a:lnTo>
                    <a:pt x="949" y="10"/>
                  </a:lnTo>
                  <a:lnTo>
                    <a:pt x="964" y="11"/>
                  </a:lnTo>
                  <a:lnTo>
                    <a:pt x="989" y="12"/>
                  </a:lnTo>
                  <a:lnTo>
                    <a:pt x="997" y="12"/>
                  </a:lnTo>
                  <a:lnTo>
                    <a:pt x="1041" y="14"/>
                  </a:lnTo>
                  <a:lnTo>
                    <a:pt x="1088" y="17"/>
                  </a:lnTo>
                  <a:lnTo>
                    <a:pt x="1112" y="17"/>
                  </a:lnTo>
                  <a:lnTo>
                    <a:pt x="1143" y="18"/>
                  </a:lnTo>
                  <a:lnTo>
                    <a:pt x="1159" y="20"/>
                  </a:lnTo>
                  <a:lnTo>
                    <a:pt x="1168" y="20"/>
                  </a:lnTo>
                  <a:lnTo>
                    <a:pt x="1183" y="20"/>
                  </a:lnTo>
                  <a:lnTo>
                    <a:pt x="1229" y="21"/>
                  </a:lnTo>
                  <a:lnTo>
                    <a:pt x="1244" y="22"/>
                  </a:lnTo>
                  <a:lnTo>
                    <a:pt x="1277" y="22"/>
                  </a:lnTo>
                  <a:lnTo>
                    <a:pt x="1280" y="24"/>
                  </a:lnTo>
                  <a:lnTo>
                    <a:pt x="1347" y="25"/>
                  </a:lnTo>
                  <a:lnTo>
                    <a:pt x="1348" y="25"/>
                  </a:lnTo>
                  <a:lnTo>
                    <a:pt x="1347" y="62"/>
                  </a:lnTo>
                  <a:lnTo>
                    <a:pt x="1346" y="157"/>
                  </a:lnTo>
                  <a:lnTo>
                    <a:pt x="1345" y="174"/>
                  </a:lnTo>
                  <a:lnTo>
                    <a:pt x="1345" y="200"/>
                  </a:lnTo>
                  <a:lnTo>
                    <a:pt x="1345" y="211"/>
                  </a:lnTo>
                  <a:lnTo>
                    <a:pt x="1345" y="227"/>
                  </a:lnTo>
                  <a:lnTo>
                    <a:pt x="1344" y="249"/>
                  </a:lnTo>
                  <a:lnTo>
                    <a:pt x="1344" y="289"/>
                  </a:lnTo>
                  <a:lnTo>
                    <a:pt x="1343" y="324"/>
                  </a:lnTo>
                  <a:lnTo>
                    <a:pt x="1343" y="333"/>
                  </a:lnTo>
                  <a:lnTo>
                    <a:pt x="1343" y="347"/>
                  </a:lnTo>
                  <a:lnTo>
                    <a:pt x="1343" y="387"/>
                  </a:lnTo>
                  <a:lnTo>
                    <a:pt x="1341" y="398"/>
                  </a:lnTo>
                  <a:lnTo>
                    <a:pt x="1341" y="419"/>
                  </a:lnTo>
                  <a:lnTo>
                    <a:pt x="1341" y="437"/>
                  </a:lnTo>
                  <a:lnTo>
                    <a:pt x="1340" y="465"/>
                  </a:lnTo>
                  <a:lnTo>
                    <a:pt x="1340" y="510"/>
                  </a:lnTo>
                  <a:lnTo>
                    <a:pt x="1339" y="530"/>
                  </a:lnTo>
                  <a:lnTo>
                    <a:pt x="1339" y="549"/>
                  </a:lnTo>
                  <a:lnTo>
                    <a:pt x="1339" y="605"/>
                  </a:lnTo>
                  <a:lnTo>
                    <a:pt x="1345" y="602"/>
                  </a:lnTo>
                  <a:lnTo>
                    <a:pt x="1346" y="602"/>
                  </a:lnTo>
                  <a:lnTo>
                    <a:pt x="1369" y="621"/>
                  </a:lnTo>
                  <a:lnTo>
                    <a:pt x="1387" y="649"/>
                  </a:lnTo>
                  <a:lnTo>
                    <a:pt x="1435" y="654"/>
                  </a:lnTo>
                  <a:lnTo>
                    <a:pt x="1440" y="658"/>
                  </a:lnTo>
                  <a:lnTo>
                    <a:pt x="1483" y="668"/>
                  </a:lnTo>
                  <a:lnTo>
                    <a:pt x="1490" y="676"/>
                  </a:lnTo>
                  <a:lnTo>
                    <a:pt x="1492" y="710"/>
                  </a:lnTo>
                  <a:lnTo>
                    <a:pt x="1507" y="719"/>
                  </a:lnTo>
                  <a:lnTo>
                    <a:pt x="1520" y="716"/>
                  </a:lnTo>
                  <a:lnTo>
                    <a:pt x="1540" y="719"/>
                  </a:lnTo>
                  <a:lnTo>
                    <a:pt x="1579" y="741"/>
                  </a:lnTo>
                  <a:lnTo>
                    <a:pt x="1604" y="730"/>
                  </a:lnTo>
                  <a:lnTo>
                    <a:pt x="1607" y="732"/>
                  </a:lnTo>
                  <a:lnTo>
                    <a:pt x="1617" y="740"/>
                  </a:lnTo>
                  <a:lnTo>
                    <a:pt x="1628" y="754"/>
                  </a:lnTo>
                  <a:lnTo>
                    <a:pt x="1643" y="756"/>
                  </a:lnTo>
                  <a:lnTo>
                    <a:pt x="1679" y="740"/>
                  </a:lnTo>
                  <a:lnTo>
                    <a:pt x="1691" y="743"/>
                  </a:lnTo>
                  <a:lnTo>
                    <a:pt x="1699" y="737"/>
                  </a:lnTo>
                  <a:lnTo>
                    <a:pt x="1707" y="736"/>
                  </a:lnTo>
                  <a:lnTo>
                    <a:pt x="1712" y="777"/>
                  </a:lnTo>
                  <a:lnTo>
                    <a:pt x="1729" y="777"/>
                  </a:lnTo>
                  <a:lnTo>
                    <a:pt x="1730" y="811"/>
                  </a:lnTo>
                  <a:lnTo>
                    <a:pt x="1750" y="822"/>
                  </a:lnTo>
                  <a:lnTo>
                    <a:pt x="1799" y="785"/>
                  </a:lnTo>
                  <a:lnTo>
                    <a:pt x="1811" y="808"/>
                  </a:lnTo>
                  <a:lnTo>
                    <a:pt x="1817" y="804"/>
                  </a:lnTo>
                  <a:lnTo>
                    <a:pt x="1823" y="802"/>
                  </a:lnTo>
                  <a:lnTo>
                    <a:pt x="1826" y="802"/>
                  </a:lnTo>
                  <a:lnTo>
                    <a:pt x="1848" y="831"/>
                  </a:lnTo>
                  <a:lnTo>
                    <a:pt x="1887" y="814"/>
                  </a:lnTo>
                  <a:lnTo>
                    <a:pt x="1883" y="849"/>
                  </a:lnTo>
                  <a:lnTo>
                    <a:pt x="1897" y="861"/>
                  </a:lnTo>
                  <a:lnTo>
                    <a:pt x="1931" y="791"/>
                  </a:lnTo>
                  <a:lnTo>
                    <a:pt x="1934" y="790"/>
                  </a:lnTo>
                  <a:lnTo>
                    <a:pt x="1970" y="828"/>
                  </a:lnTo>
                  <a:lnTo>
                    <a:pt x="2000" y="807"/>
                  </a:lnTo>
                  <a:lnTo>
                    <a:pt x="2001" y="807"/>
                  </a:lnTo>
                  <a:lnTo>
                    <a:pt x="1996" y="814"/>
                  </a:lnTo>
                  <a:lnTo>
                    <a:pt x="2018" y="842"/>
                  </a:lnTo>
                  <a:lnTo>
                    <a:pt x="2034" y="842"/>
                  </a:lnTo>
                  <a:lnTo>
                    <a:pt x="2042" y="856"/>
                  </a:lnTo>
                  <a:lnTo>
                    <a:pt x="2067" y="845"/>
                  </a:lnTo>
                  <a:lnTo>
                    <a:pt x="2115" y="811"/>
                  </a:lnTo>
                  <a:lnTo>
                    <a:pt x="2146" y="819"/>
                  </a:lnTo>
                  <a:lnTo>
                    <a:pt x="2162" y="810"/>
                  </a:lnTo>
                  <a:lnTo>
                    <a:pt x="2165" y="802"/>
                  </a:lnTo>
                  <a:lnTo>
                    <a:pt x="2192" y="795"/>
                  </a:lnTo>
                  <a:lnTo>
                    <a:pt x="2193" y="788"/>
                  </a:lnTo>
                  <a:lnTo>
                    <a:pt x="2200" y="790"/>
                  </a:lnTo>
                  <a:lnTo>
                    <a:pt x="2206" y="802"/>
                  </a:lnTo>
                  <a:lnTo>
                    <a:pt x="2205" y="804"/>
                  </a:lnTo>
                  <a:lnTo>
                    <a:pt x="2250" y="805"/>
                  </a:lnTo>
                  <a:lnTo>
                    <a:pt x="2257" y="805"/>
                  </a:lnTo>
                  <a:lnTo>
                    <a:pt x="2262" y="788"/>
                  </a:lnTo>
                  <a:lnTo>
                    <a:pt x="2280" y="787"/>
                  </a:lnTo>
                  <a:lnTo>
                    <a:pt x="2286" y="787"/>
                  </a:lnTo>
                  <a:lnTo>
                    <a:pt x="2287" y="795"/>
                  </a:lnTo>
                  <a:lnTo>
                    <a:pt x="2311" y="808"/>
                  </a:lnTo>
                  <a:lnTo>
                    <a:pt x="2336" y="841"/>
                  </a:lnTo>
                  <a:lnTo>
                    <a:pt x="2346" y="845"/>
                  </a:lnTo>
                  <a:lnTo>
                    <a:pt x="2345" y="835"/>
                  </a:lnTo>
                  <a:lnTo>
                    <a:pt x="2359" y="839"/>
                  </a:lnTo>
                  <a:lnTo>
                    <a:pt x="2359" y="851"/>
                  </a:lnTo>
                  <a:lnTo>
                    <a:pt x="2363" y="849"/>
                  </a:lnTo>
                  <a:lnTo>
                    <a:pt x="2362" y="853"/>
                  </a:lnTo>
                  <a:lnTo>
                    <a:pt x="2385" y="859"/>
                  </a:lnTo>
                  <a:lnTo>
                    <a:pt x="2406" y="878"/>
                  </a:lnTo>
                  <a:lnTo>
                    <a:pt x="2414" y="871"/>
                  </a:lnTo>
                  <a:lnTo>
                    <a:pt x="2435" y="897"/>
                  </a:lnTo>
                  <a:lnTo>
                    <a:pt x="2459" y="883"/>
                  </a:lnTo>
                  <a:lnTo>
                    <a:pt x="2501" y="893"/>
                  </a:lnTo>
                  <a:lnTo>
                    <a:pt x="2501" y="902"/>
                  </a:lnTo>
                  <a:lnTo>
                    <a:pt x="2502" y="946"/>
                  </a:lnTo>
                  <a:lnTo>
                    <a:pt x="2503" y="977"/>
                  </a:lnTo>
                  <a:lnTo>
                    <a:pt x="2503" y="983"/>
                  </a:lnTo>
                  <a:lnTo>
                    <a:pt x="2505" y="1019"/>
                  </a:lnTo>
                  <a:lnTo>
                    <a:pt x="2505" y="1052"/>
                  </a:lnTo>
                  <a:lnTo>
                    <a:pt x="2506" y="1058"/>
                  </a:lnTo>
                  <a:lnTo>
                    <a:pt x="2507" y="1093"/>
                  </a:lnTo>
                  <a:lnTo>
                    <a:pt x="2509" y="1131"/>
                  </a:lnTo>
                  <a:lnTo>
                    <a:pt x="2509" y="1136"/>
                  </a:lnTo>
                  <a:lnTo>
                    <a:pt x="2509" y="1148"/>
                  </a:lnTo>
                  <a:lnTo>
                    <a:pt x="2510" y="1170"/>
                  </a:lnTo>
                  <a:lnTo>
                    <a:pt x="2511" y="1207"/>
                  </a:lnTo>
                  <a:lnTo>
                    <a:pt x="2512" y="1239"/>
                  </a:lnTo>
                  <a:lnTo>
                    <a:pt x="2512" y="1244"/>
                  </a:lnTo>
                  <a:lnTo>
                    <a:pt x="2513" y="1282"/>
                  </a:lnTo>
                  <a:lnTo>
                    <a:pt x="2513" y="1297"/>
                  </a:lnTo>
                  <a:lnTo>
                    <a:pt x="2515" y="1356"/>
                  </a:lnTo>
                  <a:lnTo>
                    <a:pt x="2520" y="1358"/>
                  </a:lnTo>
                  <a:lnTo>
                    <a:pt x="2521" y="1361"/>
                  </a:lnTo>
                  <a:lnTo>
                    <a:pt x="2522" y="1363"/>
                  </a:lnTo>
                  <a:lnTo>
                    <a:pt x="2523" y="1367"/>
                  </a:lnTo>
                  <a:lnTo>
                    <a:pt x="2550" y="1401"/>
                  </a:lnTo>
                  <a:lnTo>
                    <a:pt x="2549" y="1401"/>
                  </a:lnTo>
                  <a:lnTo>
                    <a:pt x="2559" y="1428"/>
                  </a:lnTo>
                  <a:lnTo>
                    <a:pt x="2561" y="1478"/>
                  </a:lnTo>
                  <a:lnTo>
                    <a:pt x="2584" y="1502"/>
                  </a:lnTo>
                  <a:lnTo>
                    <a:pt x="2578" y="1506"/>
                  </a:lnTo>
                  <a:lnTo>
                    <a:pt x="2611" y="1597"/>
                  </a:lnTo>
                  <a:lnTo>
                    <a:pt x="2622" y="1594"/>
                  </a:lnTo>
                  <a:lnTo>
                    <a:pt x="2618" y="1649"/>
                  </a:lnTo>
                  <a:lnTo>
                    <a:pt x="2624" y="1687"/>
                  </a:lnTo>
                  <a:lnTo>
                    <a:pt x="2615" y="1724"/>
                  </a:lnTo>
                  <a:lnTo>
                    <a:pt x="2597" y="1799"/>
                  </a:lnTo>
                  <a:lnTo>
                    <a:pt x="2592" y="1828"/>
                  </a:lnTo>
                  <a:lnTo>
                    <a:pt x="2590" y="1831"/>
                  </a:lnTo>
                  <a:lnTo>
                    <a:pt x="2591" y="1853"/>
                  </a:lnTo>
                  <a:lnTo>
                    <a:pt x="2600" y="1875"/>
                  </a:lnTo>
                  <a:lnTo>
                    <a:pt x="2602" y="1910"/>
                  </a:lnTo>
                  <a:lnTo>
                    <a:pt x="2599" y="1933"/>
                  </a:lnTo>
                  <a:lnTo>
                    <a:pt x="2595" y="1938"/>
                  </a:lnTo>
                  <a:lnTo>
                    <a:pt x="2590" y="1948"/>
                  </a:lnTo>
                  <a:lnTo>
                    <a:pt x="2574" y="1990"/>
                  </a:lnTo>
                  <a:lnTo>
                    <a:pt x="2567" y="1997"/>
                  </a:lnTo>
                  <a:lnTo>
                    <a:pt x="2570" y="2028"/>
                  </a:lnTo>
                  <a:lnTo>
                    <a:pt x="2582" y="2055"/>
                  </a:lnTo>
                  <a:lnTo>
                    <a:pt x="2569" y="2048"/>
                  </a:lnTo>
                  <a:lnTo>
                    <a:pt x="2537" y="2048"/>
                  </a:lnTo>
                  <a:lnTo>
                    <a:pt x="2474" y="2085"/>
                  </a:lnTo>
                  <a:lnTo>
                    <a:pt x="2471" y="2087"/>
                  </a:lnTo>
                  <a:lnTo>
                    <a:pt x="2398" y="2147"/>
                  </a:lnTo>
                  <a:lnTo>
                    <a:pt x="2387" y="2144"/>
                  </a:lnTo>
                  <a:lnTo>
                    <a:pt x="2425" y="2104"/>
                  </a:lnTo>
                  <a:lnTo>
                    <a:pt x="2445" y="2097"/>
                  </a:lnTo>
                  <a:lnTo>
                    <a:pt x="2445" y="2092"/>
                  </a:lnTo>
                  <a:lnTo>
                    <a:pt x="2418" y="2089"/>
                  </a:lnTo>
                  <a:lnTo>
                    <a:pt x="2393" y="2099"/>
                  </a:lnTo>
                  <a:lnTo>
                    <a:pt x="2391" y="2024"/>
                  </a:lnTo>
                  <a:lnTo>
                    <a:pt x="2377" y="2031"/>
                  </a:lnTo>
                  <a:lnTo>
                    <a:pt x="2367" y="2058"/>
                  </a:lnTo>
                  <a:lnTo>
                    <a:pt x="2354" y="2056"/>
                  </a:lnTo>
                  <a:lnTo>
                    <a:pt x="2350" y="2055"/>
                  </a:lnTo>
                  <a:lnTo>
                    <a:pt x="2347" y="2053"/>
                  </a:lnTo>
                  <a:lnTo>
                    <a:pt x="2345" y="2056"/>
                  </a:lnTo>
                  <a:lnTo>
                    <a:pt x="2338" y="2070"/>
                  </a:lnTo>
                  <a:lnTo>
                    <a:pt x="2342" y="2085"/>
                  </a:lnTo>
                  <a:lnTo>
                    <a:pt x="2338" y="2092"/>
                  </a:lnTo>
                  <a:lnTo>
                    <a:pt x="2342" y="2102"/>
                  </a:lnTo>
                  <a:lnTo>
                    <a:pt x="2361" y="2109"/>
                  </a:lnTo>
                  <a:lnTo>
                    <a:pt x="2368" y="2141"/>
                  </a:lnTo>
                  <a:lnTo>
                    <a:pt x="2399" y="2155"/>
                  </a:lnTo>
                  <a:lnTo>
                    <a:pt x="2320" y="2235"/>
                  </a:lnTo>
                  <a:lnTo>
                    <a:pt x="2267" y="2297"/>
                  </a:lnTo>
                  <a:lnTo>
                    <a:pt x="2243" y="2312"/>
                  </a:lnTo>
                  <a:lnTo>
                    <a:pt x="2242" y="2313"/>
                  </a:lnTo>
                  <a:lnTo>
                    <a:pt x="2161" y="2374"/>
                  </a:lnTo>
                  <a:lnTo>
                    <a:pt x="2089" y="2421"/>
                  </a:lnTo>
                  <a:lnTo>
                    <a:pt x="2063" y="2448"/>
                  </a:lnTo>
                  <a:lnTo>
                    <a:pt x="2038" y="2476"/>
                  </a:lnTo>
                  <a:lnTo>
                    <a:pt x="2012" y="2496"/>
                  </a:lnTo>
                  <a:lnTo>
                    <a:pt x="1966" y="2546"/>
                  </a:lnTo>
                  <a:lnTo>
                    <a:pt x="1927" y="2605"/>
                  </a:lnTo>
                  <a:lnTo>
                    <a:pt x="1927" y="2612"/>
                  </a:lnTo>
                  <a:lnTo>
                    <a:pt x="1928" y="2614"/>
                  </a:lnTo>
                  <a:lnTo>
                    <a:pt x="1907" y="2645"/>
                  </a:lnTo>
                  <a:lnTo>
                    <a:pt x="1889" y="2690"/>
                  </a:lnTo>
                  <a:lnTo>
                    <a:pt x="1863" y="2778"/>
                  </a:lnTo>
                  <a:lnTo>
                    <a:pt x="1862" y="2787"/>
                  </a:lnTo>
                  <a:lnTo>
                    <a:pt x="1857" y="2860"/>
                  </a:lnTo>
                  <a:lnTo>
                    <a:pt x="1876" y="2978"/>
                  </a:lnTo>
                  <a:lnTo>
                    <a:pt x="1891" y="3035"/>
                  </a:lnTo>
                  <a:lnTo>
                    <a:pt x="1907" y="3155"/>
                  </a:lnTo>
                  <a:lnTo>
                    <a:pt x="1863" y="3194"/>
                  </a:lnTo>
                  <a:lnTo>
                    <a:pt x="1833" y="3187"/>
                  </a:lnTo>
                  <a:lnTo>
                    <a:pt x="1807" y="3157"/>
                  </a:lnTo>
                  <a:lnTo>
                    <a:pt x="1755" y="3136"/>
                  </a:lnTo>
                  <a:lnTo>
                    <a:pt x="1672" y="3136"/>
                  </a:lnTo>
                  <a:lnTo>
                    <a:pt x="1666" y="3120"/>
                  </a:lnTo>
                  <a:lnTo>
                    <a:pt x="1656" y="3120"/>
                  </a:lnTo>
                  <a:lnTo>
                    <a:pt x="1601" y="3080"/>
                  </a:lnTo>
                  <a:lnTo>
                    <a:pt x="1580" y="3082"/>
                  </a:lnTo>
                  <a:lnTo>
                    <a:pt x="1566" y="3067"/>
                  </a:lnTo>
                  <a:lnTo>
                    <a:pt x="1566" y="3058"/>
                  </a:lnTo>
                  <a:lnTo>
                    <a:pt x="1513" y="3039"/>
                  </a:lnTo>
                  <a:lnTo>
                    <a:pt x="1478" y="2985"/>
                  </a:lnTo>
                  <a:lnTo>
                    <a:pt x="1457" y="2907"/>
                  </a:lnTo>
                  <a:lnTo>
                    <a:pt x="1428" y="2859"/>
                  </a:lnTo>
                  <a:lnTo>
                    <a:pt x="1419" y="2780"/>
                  </a:lnTo>
                  <a:lnTo>
                    <a:pt x="1410" y="2710"/>
                  </a:lnTo>
                  <a:lnTo>
                    <a:pt x="1385" y="2668"/>
                  </a:lnTo>
                  <a:lnTo>
                    <a:pt x="1359" y="2649"/>
                  </a:lnTo>
                  <a:lnTo>
                    <a:pt x="1354" y="2641"/>
                  </a:lnTo>
                  <a:close/>
                </a:path>
              </a:pathLst>
            </a:custGeom>
            <a:solidFill>
              <a:srgbClr val="CC3300"/>
            </a:solidFill>
            <a:ln w="0">
              <a:solidFill>
                <a:schemeClr val="tx1"/>
              </a:solidFill>
              <a:round/>
              <a:headEnd/>
              <a:tailEnd/>
            </a:ln>
          </p:spPr>
          <p:txBody>
            <a:bodyPr/>
            <a:lstStyle/>
            <a:p>
              <a:endParaRPr lang="en-US"/>
            </a:p>
          </p:txBody>
        </p:sp>
        <p:sp>
          <p:nvSpPr>
            <p:cNvPr id="7253" name="Freeform 82"/>
            <p:cNvSpPr>
              <a:spLocks/>
            </p:cNvSpPr>
            <p:nvPr/>
          </p:nvSpPr>
          <p:spPr bwMode="auto">
            <a:xfrm>
              <a:off x="2903" y="1694"/>
              <a:ext cx="405" cy="460"/>
            </a:xfrm>
            <a:custGeom>
              <a:avLst/>
              <a:gdLst>
                <a:gd name="T0" fmla="*/ 164569 w 996"/>
                <a:gd name="T1" fmla="*/ 208320 h 1308"/>
                <a:gd name="T2" fmla="*/ 150035 w 996"/>
                <a:gd name="T3" fmla="*/ 209133 h 1308"/>
                <a:gd name="T4" fmla="*/ 144221 w 996"/>
                <a:gd name="T5" fmla="*/ 209458 h 1308"/>
                <a:gd name="T6" fmla="*/ 135277 w 996"/>
                <a:gd name="T7" fmla="*/ 209946 h 1308"/>
                <a:gd name="T8" fmla="*/ 123650 w 996"/>
                <a:gd name="T9" fmla="*/ 210759 h 1308"/>
                <a:gd name="T10" fmla="*/ 104197 w 996"/>
                <a:gd name="T11" fmla="*/ 212223 h 1308"/>
                <a:gd name="T12" fmla="*/ 95700 w 996"/>
                <a:gd name="T13" fmla="*/ 212711 h 1308"/>
                <a:gd name="T14" fmla="*/ 85191 w 996"/>
                <a:gd name="T15" fmla="*/ 205230 h 1308"/>
                <a:gd name="T16" fmla="*/ 74011 w 996"/>
                <a:gd name="T17" fmla="*/ 190757 h 1308"/>
                <a:gd name="T18" fmla="*/ 72893 w 996"/>
                <a:gd name="T19" fmla="*/ 186366 h 1308"/>
                <a:gd name="T20" fmla="*/ 70433 w 996"/>
                <a:gd name="T21" fmla="*/ 169941 h 1308"/>
                <a:gd name="T22" fmla="*/ 67303 w 996"/>
                <a:gd name="T23" fmla="*/ 160671 h 1308"/>
                <a:gd name="T24" fmla="*/ 67527 w 996"/>
                <a:gd name="T25" fmla="*/ 152865 h 1308"/>
                <a:gd name="T26" fmla="*/ 62160 w 996"/>
                <a:gd name="T27" fmla="*/ 145222 h 1308"/>
                <a:gd name="T28" fmla="*/ 57241 w 996"/>
                <a:gd name="T29" fmla="*/ 142132 h 1308"/>
                <a:gd name="T30" fmla="*/ 48744 w 996"/>
                <a:gd name="T31" fmla="*/ 137254 h 1308"/>
                <a:gd name="T32" fmla="*/ 36894 w 996"/>
                <a:gd name="T33" fmla="*/ 125870 h 1308"/>
                <a:gd name="T34" fmla="*/ 28620 w 996"/>
                <a:gd name="T35" fmla="*/ 123106 h 1308"/>
                <a:gd name="T36" fmla="*/ 24596 w 996"/>
                <a:gd name="T37" fmla="*/ 118714 h 1308"/>
                <a:gd name="T38" fmla="*/ 9615 w 996"/>
                <a:gd name="T39" fmla="*/ 112047 h 1308"/>
                <a:gd name="T40" fmla="*/ 6261 w 996"/>
                <a:gd name="T41" fmla="*/ 104079 h 1308"/>
                <a:gd name="T42" fmla="*/ 5814 w 996"/>
                <a:gd name="T43" fmla="*/ 87166 h 1308"/>
                <a:gd name="T44" fmla="*/ 6037 w 996"/>
                <a:gd name="T45" fmla="*/ 83263 h 1308"/>
                <a:gd name="T46" fmla="*/ 0 w 996"/>
                <a:gd name="T47" fmla="*/ 66675 h 1308"/>
                <a:gd name="T48" fmla="*/ 4472 w 996"/>
                <a:gd name="T49" fmla="*/ 57243 h 1308"/>
                <a:gd name="T50" fmla="*/ 19900 w 996"/>
                <a:gd name="T51" fmla="*/ 28784 h 1308"/>
                <a:gd name="T52" fmla="*/ 19006 w 996"/>
                <a:gd name="T53" fmla="*/ 17076 h 1308"/>
                <a:gd name="T54" fmla="*/ 29291 w 996"/>
                <a:gd name="T55" fmla="*/ 14311 h 1308"/>
                <a:gd name="T56" fmla="*/ 45838 w 996"/>
                <a:gd name="T57" fmla="*/ 11058 h 1308"/>
                <a:gd name="T58" fmla="*/ 61266 w 996"/>
                <a:gd name="T59" fmla="*/ 5367 h 1308"/>
                <a:gd name="T60" fmla="*/ 70433 w 996"/>
                <a:gd name="T61" fmla="*/ 9920 h 1308"/>
                <a:gd name="T62" fmla="*/ 69763 w 996"/>
                <a:gd name="T63" fmla="*/ 17726 h 1308"/>
                <a:gd name="T64" fmla="*/ 83402 w 996"/>
                <a:gd name="T65" fmla="*/ 17076 h 1308"/>
                <a:gd name="T66" fmla="*/ 88321 w 996"/>
                <a:gd name="T67" fmla="*/ 17563 h 1308"/>
                <a:gd name="T68" fmla="*/ 107551 w 996"/>
                <a:gd name="T69" fmla="*/ 29109 h 1308"/>
                <a:gd name="T70" fmla="*/ 143103 w 996"/>
                <a:gd name="T71" fmla="*/ 35940 h 1308"/>
                <a:gd name="T72" fmla="*/ 152718 w 996"/>
                <a:gd name="T73" fmla="*/ 38542 h 1308"/>
                <a:gd name="T74" fmla="*/ 161885 w 996"/>
                <a:gd name="T75" fmla="*/ 39192 h 1308"/>
                <a:gd name="T76" fmla="*/ 178208 w 996"/>
                <a:gd name="T77" fmla="*/ 43583 h 1308"/>
                <a:gd name="T78" fmla="*/ 181562 w 996"/>
                <a:gd name="T79" fmla="*/ 47323 h 1308"/>
                <a:gd name="T80" fmla="*/ 187599 w 996"/>
                <a:gd name="T81" fmla="*/ 50250 h 1308"/>
                <a:gd name="T82" fmla="*/ 199450 w 996"/>
                <a:gd name="T83" fmla="*/ 82775 h 1308"/>
                <a:gd name="T84" fmla="*/ 187823 w 996"/>
                <a:gd name="T85" fmla="*/ 97736 h 1308"/>
                <a:gd name="T86" fmla="*/ 192071 w 996"/>
                <a:gd name="T87" fmla="*/ 103753 h 1308"/>
                <a:gd name="T88" fmla="*/ 196767 w 996"/>
                <a:gd name="T89" fmla="*/ 100501 h 1308"/>
                <a:gd name="T90" fmla="*/ 204816 w 996"/>
                <a:gd name="T91" fmla="*/ 89930 h 1308"/>
                <a:gd name="T92" fmla="*/ 217114 w 996"/>
                <a:gd name="T93" fmla="*/ 71879 h 1308"/>
                <a:gd name="T94" fmla="*/ 222704 w 996"/>
                <a:gd name="T95" fmla="*/ 69928 h 1308"/>
                <a:gd name="T96" fmla="*/ 207723 w 996"/>
                <a:gd name="T97" fmla="*/ 107168 h 1308"/>
                <a:gd name="T98" fmla="*/ 202580 w 996"/>
                <a:gd name="T99" fmla="*/ 131887 h 1308"/>
                <a:gd name="T100" fmla="*/ 202356 w 996"/>
                <a:gd name="T101" fmla="*/ 150426 h 1308"/>
                <a:gd name="T102" fmla="*/ 198779 w 996"/>
                <a:gd name="T103" fmla="*/ 162623 h 1308"/>
                <a:gd name="T104" fmla="*/ 199226 w 996"/>
                <a:gd name="T105" fmla="*/ 174657 h 1308"/>
                <a:gd name="T106" fmla="*/ 205711 w 996"/>
                <a:gd name="T107" fmla="*/ 192383 h 1308"/>
                <a:gd name="T108" fmla="*/ 206381 w 996"/>
                <a:gd name="T109" fmla="*/ 204579 h 1308"/>
                <a:gd name="T110" fmla="*/ 190729 w 996"/>
                <a:gd name="T111" fmla="*/ 205881 h 1308"/>
                <a:gd name="T112" fmla="*/ 186705 w 996"/>
                <a:gd name="T113" fmla="*/ 206368 h 1308"/>
                <a:gd name="T114" fmla="*/ 171053 w 996"/>
                <a:gd name="T115" fmla="*/ 207832 h 1308"/>
                <a:gd name="T116" fmla="*/ 168593 w 996"/>
                <a:gd name="T117" fmla="*/ 207995 h 1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6"/>
                <a:gd name="T178" fmla="*/ 0 h 1308"/>
                <a:gd name="T179" fmla="*/ 996 w 996"/>
                <a:gd name="T180" fmla="*/ 1308 h 1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6" h="1308">
                  <a:moveTo>
                    <a:pt x="754" y="1279"/>
                  </a:moveTo>
                  <a:lnTo>
                    <a:pt x="748" y="1279"/>
                  </a:lnTo>
                  <a:lnTo>
                    <a:pt x="736" y="1281"/>
                  </a:lnTo>
                  <a:lnTo>
                    <a:pt x="725" y="1281"/>
                  </a:lnTo>
                  <a:lnTo>
                    <a:pt x="707" y="1282"/>
                  </a:lnTo>
                  <a:lnTo>
                    <a:pt x="671" y="1286"/>
                  </a:lnTo>
                  <a:lnTo>
                    <a:pt x="651" y="1288"/>
                  </a:lnTo>
                  <a:lnTo>
                    <a:pt x="649" y="1288"/>
                  </a:lnTo>
                  <a:lnTo>
                    <a:pt x="645" y="1288"/>
                  </a:lnTo>
                  <a:lnTo>
                    <a:pt x="644" y="1288"/>
                  </a:lnTo>
                  <a:lnTo>
                    <a:pt x="627" y="1289"/>
                  </a:lnTo>
                  <a:lnTo>
                    <a:pt x="605" y="1291"/>
                  </a:lnTo>
                  <a:lnTo>
                    <a:pt x="569" y="1295"/>
                  </a:lnTo>
                  <a:lnTo>
                    <a:pt x="562" y="1295"/>
                  </a:lnTo>
                  <a:lnTo>
                    <a:pt x="553" y="1296"/>
                  </a:lnTo>
                  <a:lnTo>
                    <a:pt x="531" y="1298"/>
                  </a:lnTo>
                  <a:lnTo>
                    <a:pt x="517" y="1299"/>
                  </a:lnTo>
                  <a:lnTo>
                    <a:pt x="466" y="1305"/>
                  </a:lnTo>
                  <a:lnTo>
                    <a:pt x="458" y="1305"/>
                  </a:lnTo>
                  <a:lnTo>
                    <a:pt x="439" y="1306"/>
                  </a:lnTo>
                  <a:lnTo>
                    <a:pt x="428" y="1308"/>
                  </a:lnTo>
                  <a:lnTo>
                    <a:pt x="416" y="1274"/>
                  </a:lnTo>
                  <a:lnTo>
                    <a:pt x="408" y="1268"/>
                  </a:lnTo>
                  <a:lnTo>
                    <a:pt x="381" y="1262"/>
                  </a:lnTo>
                  <a:lnTo>
                    <a:pt x="352" y="1242"/>
                  </a:lnTo>
                  <a:lnTo>
                    <a:pt x="345" y="1205"/>
                  </a:lnTo>
                  <a:lnTo>
                    <a:pt x="331" y="1173"/>
                  </a:lnTo>
                  <a:lnTo>
                    <a:pt x="330" y="1169"/>
                  </a:lnTo>
                  <a:lnTo>
                    <a:pt x="326" y="1147"/>
                  </a:lnTo>
                  <a:lnTo>
                    <a:pt x="326" y="1146"/>
                  </a:lnTo>
                  <a:lnTo>
                    <a:pt x="344" y="1093"/>
                  </a:lnTo>
                  <a:lnTo>
                    <a:pt x="317" y="1049"/>
                  </a:lnTo>
                  <a:lnTo>
                    <a:pt x="315" y="1045"/>
                  </a:lnTo>
                  <a:lnTo>
                    <a:pt x="313" y="1022"/>
                  </a:lnTo>
                  <a:lnTo>
                    <a:pt x="308" y="997"/>
                  </a:lnTo>
                  <a:lnTo>
                    <a:pt x="301" y="988"/>
                  </a:lnTo>
                  <a:lnTo>
                    <a:pt x="301" y="956"/>
                  </a:lnTo>
                  <a:lnTo>
                    <a:pt x="302" y="946"/>
                  </a:lnTo>
                  <a:lnTo>
                    <a:pt x="302" y="940"/>
                  </a:lnTo>
                  <a:lnTo>
                    <a:pt x="296" y="920"/>
                  </a:lnTo>
                  <a:lnTo>
                    <a:pt x="293" y="919"/>
                  </a:lnTo>
                  <a:lnTo>
                    <a:pt x="278" y="893"/>
                  </a:lnTo>
                  <a:lnTo>
                    <a:pt x="269" y="882"/>
                  </a:lnTo>
                  <a:lnTo>
                    <a:pt x="267" y="878"/>
                  </a:lnTo>
                  <a:lnTo>
                    <a:pt x="256" y="874"/>
                  </a:lnTo>
                  <a:lnTo>
                    <a:pt x="245" y="872"/>
                  </a:lnTo>
                  <a:lnTo>
                    <a:pt x="234" y="864"/>
                  </a:lnTo>
                  <a:lnTo>
                    <a:pt x="218" y="844"/>
                  </a:lnTo>
                  <a:lnTo>
                    <a:pt x="192" y="825"/>
                  </a:lnTo>
                  <a:lnTo>
                    <a:pt x="186" y="810"/>
                  </a:lnTo>
                  <a:lnTo>
                    <a:pt x="165" y="774"/>
                  </a:lnTo>
                  <a:lnTo>
                    <a:pt x="150" y="766"/>
                  </a:lnTo>
                  <a:lnTo>
                    <a:pt x="142" y="762"/>
                  </a:lnTo>
                  <a:lnTo>
                    <a:pt x="128" y="757"/>
                  </a:lnTo>
                  <a:lnTo>
                    <a:pt x="123" y="753"/>
                  </a:lnTo>
                  <a:lnTo>
                    <a:pt x="113" y="740"/>
                  </a:lnTo>
                  <a:lnTo>
                    <a:pt x="110" y="730"/>
                  </a:lnTo>
                  <a:lnTo>
                    <a:pt x="109" y="729"/>
                  </a:lnTo>
                  <a:lnTo>
                    <a:pt x="78" y="723"/>
                  </a:lnTo>
                  <a:lnTo>
                    <a:pt x="43" y="689"/>
                  </a:lnTo>
                  <a:lnTo>
                    <a:pt x="37" y="682"/>
                  </a:lnTo>
                  <a:lnTo>
                    <a:pt x="25" y="674"/>
                  </a:lnTo>
                  <a:lnTo>
                    <a:pt x="28" y="640"/>
                  </a:lnTo>
                  <a:lnTo>
                    <a:pt x="27" y="598"/>
                  </a:lnTo>
                  <a:lnTo>
                    <a:pt x="29" y="562"/>
                  </a:lnTo>
                  <a:lnTo>
                    <a:pt x="26" y="536"/>
                  </a:lnTo>
                  <a:lnTo>
                    <a:pt x="27" y="535"/>
                  </a:lnTo>
                  <a:lnTo>
                    <a:pt x="26" y="525"/>
                  </a:lnTo>
                  <a:lnTo>
                    <a:pt x="27" y="512"/>
                  </a:lnTo>
                  <a:lnTo>
                    <a:pt x="32" y="451"/>
                  </a:lnTo>
                  <a:lnTo>
                    <a:pt x="24" y="435"/>
                  </a:lnTo>
                  <a:lnTo>
                    <a:pt x="0" y="410"/>
                  </a:lnTo>
                  <a:lnTo>
                    <a:pt x="5" y="384"/>
                  </a:lnTo>
                  <a:lnTo>
                    <a:pt x="6" y="384"/>
                  </a:lnTo>
                  <a:lnTo>
                    <a:pt x="20" y="352"/>
                  </a:lnTo>
                  <a:lnTo>
                    <a:pt x="92" y="278"/>
                  </a:lnTo>
                  <a:lnTo>
                    <a:pt x="92" y="252"/>
                  </a:lnTo>
                  <a:lnTo>
                    <a:pt x="89" y="177"/>
                  </a:lnTo>
                  <a:lnTo>
                    <a:pt x="88" y="153"/>
                  </a:lnTo>
                  <a:lnTo>
                    <a:pt x="85" y="116"/>
                  </a:lnTo>
                  <a:lnTo>
                    <a:pt x="85" y="105"/>
                  </a:lnTo>
                  <a:lnTo>
                    <a:pt x="92" y="106"/>
                  </a:lnTo>
                  <a:lnTo>
                    <a:pt x="117" y="76"/>
                  </a:lnTo>
                  <a:lnTo>
                    <a:pt x="131" y="88"/>
                  </a:lnTo>
                  <a:lnTo>
                    <a:pt x="132" y="91"/>
                  </a:lnTo>
                  <a:lnTo>
                    <a:pt x="165" y="91"/>
                  </a:lnTo>
                  <a:lnTo>
                    <a:pt x="205" y="68"/>
                  </a:lnTo>
                  <a:lnTo>
                    <a:pt x="234" y="55"/>
                  </a:lnTo>
                  <a:lnTo>
                    <a:pt x="262" y="28"/>
                  </a:lnTo>
                  <a:lnTo>
                    <a:pt x="274" y="33"/>
                  </a:lnTo>
                  <a:lnTo>
                    <a:pt x="314" y="0"/>
                  </a:lnTo>
                  <a:lnTo>
                    <a:pt x="332" y="23"/>
                  </a:lnTo>
                  <a:lnTo>
                    <a:pt x="315" y="61"/>
                  </a:lnTo>
                  <a:lnTo>
                    <a:pt x="318" y="82"/>
                  </a:lnTo>
                  <a:lnTo>
                    <a:pt x="310" y="98"/>
                  </a:lnTo>
                  <a:lnTo>
                    <a:pt x="312" y="109"/>
                  </a:lnTo>
                  <a:lnTo>
                    <a:pt x="332" y="96"/>
                  </a:lnTo>
                  <a:lnTo>
                    <a:pt x="338" y="74"/>
                  </a:lnTo>
                  <a:lnTo>
                    <a:pt x="373" y="105"/>
                  </a:lnTo>
                  <a:lnTo>
                    <a:pt x="381" y="103"/>
                  </a:lnTo>
                  <a:lnTo>
                    <a:pt x="393" y="109"/>
                  </a:lnTo>
                  <a:lnTo>
                    <a:pt x="395" y="108"/>
                  </a:lnTo>
                  <a:lnTo>
                    <a:pt x="429" y="125"/>
                  </a:lnTo>
                  <a:lnTo>
                    <a:pt x="448" y="162"/>
                  </a:lnTo>
                  <a:lnTo>
                    <a:pt x="481" y="179"/>
                  </a:lnTo>
                  <a:lnTo>
                    <a:pt x="493" y="181"/>
                  </a:lnTo>
                  <a:lnTo>
                    <a:pt x="623" y="211"/>
                  </a:lnTo>
                  <a:lnTo>
                    <a:pt x="640" y="221"/>
                  </a:lnTo>
                  <a:lnTo>
                    <a:pt x="650" y="227"/>
                  </a:lnTo>
                  <a:lnTo>
                    <a:pt x="666" y="237"/>
                  </a:lnTo>
                  <a:lnTo>
                    <a:pt x="683" y="237"/>
                  </a:lnTo>
                  <a:lnTo>
                    <a:pt x="692" y="240"/>
                  </a:lnTo>
                  <a:lnTo>
                    <a:pt x="703" y="247"/>
                  </a:lnTo>
                  <a:lnTo>
                    <a:pt x="724" y="241"/>
                  </a:lnTo>
                  <a:lnTo>
                    <a:pt x="765" y="247"/>
                  </a:lnTo>
                  <a:lnTo>
                    <a:pt x="788" y="255"/>
                  </a:lnTo>
                  <a:lnTo>
                    <a:pt x="797" y="268"/>
                  </a:lnTo>
                  <a:lnTo>
                    <a:pt x="789" y="289"/>
                  </a:lnTo>
                  <a:lnTo>
                    <a:pt x="802" y="296"/>
                  </a:lnTo>
                  <a:lnTo>
                    <a:pt x="812" y="291"/>
                  </a:lnTo>
                  <a:lnTo>
                    <a:pt x="813" y="296"/>
                  </a:lnTo>
                  <a:lnTo>
                    <a:pt x="834" y="301"/>
                  </a:lnTo>
                  <a:lnTo>
                    <a:pt x="839" y="309"/>
                  </a:lnTo>
                  <a:lnTo>
                    <a:pt x="881" y="481"/>
                  </a:lnTo>
                  <a:lnTo>
                    <a:pt x="897" y="486"/>
                  </a:lnTo>
                  <a:lnTo>
                    <a:pt x="892" y="509"/>
                  </a:lnTo>
                  <a:lnTo>
                    <a:pt x="892" y="516"/>
                  </a:lnTo>
                  <a:lnTo>
                    <a:pt x="871" y="529"/>
                  </a:lnTo>
                  <a:lnTo>
                    <a:pt x="840" y="601"/>
                  </a:lnTo>
                  <a:lnTo>
                    <a:pt x="839" y="618"/>
                  </a:lnTo>
                  <a:lnTo>
                    <a:pt x="839" y="637"/>
                  </a:lnTo>
                  <a:lnTo>
                    <a:pt x="859" y="638"/>
                  </a:lnTo>
                  <a:lnTo>
                    <a:pt x="877" y="623"/>
                  </a:lnTo>
                  <a:lnTo>
                    <a:pt x="880" y="620"/>
                  </a:lnTo>
                  <a:lnTo>
                    <a:pt x="880" y="618"/>
                  </a:lnTo>
                  <a:lnTo>
                    <a:pt x="882" y="613"/>
                  </a:lnTo>
                  <a:lnTo>
                    <a:pt x="887" y="591"/>
                  </a:lnTo>
                  <a:lnTo>
                    <a:pt x="916" y="553"/>
                  </a:lnTo>
                  <a:lnTo>
                    <a:pt x="948" y="489"/>
                  </a:lnTo>
                  <a:lnTo>
                    <a:pt x="952" y="469"/>
                  </a:lnTo>
                  <a:lnTo>
                    <a:pt x="971" y="442"/>
                  </a:lnTo>
                  <a:lnTo>
                    <a:pt x="972" y="431"/>
                  </a:lnTo>
                  <a:lnTo>
                    <a:pt x="991" y="414"/>
                  </a:lnTo>
                  <a:lnTo>
                    <a:pt x="996" y="430"/>
                  </a:lnTo>
                  <a:lnTo>
                    <a:pt x="943" y="606"/>
                  </a:lnTo>
                  <a:lnTo>
                    <a:pt x="943" y="607"/>
                  </a:lnTo>
                  <a:lnTo>
                    <a:pt x="929" y="659"/>
                  </a:lnTo>
                  <a:lnTo>
                    <a:pt x="923" y="712"/>
                  </a:lnTo>
                  <a:lnTo>
                    <a:pt x="929" y="735"/>
                  </a:lnTo>
                  <a:lnTo>
                    <a:pt x="906" y="811"/>
                  </a:lnTo>
                  <a:lnTo>
                    <a:pt x="901" y="844"/>
                  </a:lnTo>
                  <a:lnTo>
                    <a:pt x="909" y="886"/>
                  </a:lnTo>
                  <a:lnTo>
                    <a:pt x="905" y="925"/>
                  </a:lnTo>
                  <a:lnTo>
                    <a:pt x="899" y="949"/>
                  </a:lnTo>
                  <a:lnTo>
                    <a:pt x="900" y="961"/>
                  </a:lnTo>
                  <a:lnTo>
                    <a:pt x="889" y="1000"/>
                  </a:lnTo>
                  <a:lnTo>
                    <a:pt x="885" y="1037"/>
                  </a:lnTo>
                  <a:lnTo>
                    <a:pt x="890" y="1054"/>
                  </a:lnTo>
                  <a:lnTo>
                    <a:pt x="891" y="1074"/>
                  </a:lnTo>
                  <a:lnTo>
                    <a:pt x="897" y="1110"/>
                  </a:lnTo>
                  <a:lnTo>
                    <a:pt x="911" y="1156"/>
                  </a:lnTo>
                  <a:lnTo>
                    <a:pt x="920" y="1183"/>
                  </a:lnTo>
                  <a:lnTo>
                    <a:pt x="919" y="1207"/>
                  </a:lnTo>
                  <a:lnTo>
                    <a:pt x="916" y="1220"/>
                  </a:lnTo>
                  <a:lnTo>
                    <a:pt x="923" y="1258"/>
                  </a:lnTo>
                  <a:lnTo>
                    <a:pt x="889" y="1262"/>
                  </a:lnTo>
                  <a:lnTo>
                    <a:pt x="867" y="1265"/>
                  </a:lnTo>
                  <a:lnTo>
                    <a:pt x="853" y="1266"/>
                  </a:lnTo>
                  <a:lnTo>
                    <a:pt x="845" y="1268"/>
                  </a:lnTo>
                  <a:lnTo>
                    <a:pt x="843" y="1268"/>
                  </a:lnTo>
                  <a:lnTo>
                    <a:pt x="835" y="1269"/>
                  </a:lnTo>
                  <a:lnTo>
                    <a:pt x="779" y="1275"/>
                  </a:lnTo>
                  <a:lnTo>
                    <a:pt x="771" y="1276"/>
                  </a:lnTo>
                  <a:lnTo>
                    <a:pt x="765" y="1278"/>
                  </a:lnTo>
                  <a:lnTo>
                    <a:pt x="757" y="1278"/>
                  </a:lnTo>
                  <a:lnTo>
                    <a:pt x="756" y="1279"/>
                  </a:lnTo>
                  <a:lnTo>
                    <a:pt x="754" y="1279"/>
                  </a:lnTo>
                  <a:close/>
                </a:path>
              </a:pathLst>
            </a:custGeom>
            <a:solidFill>
              <a:srgbClr val="CC3300"/>
            </a:solidFill>
            <a:ln w="0">
              <a:solidFill>
                <a:schemeClr val="tx1"/>
              </a:solidFill>
              <a:round/>
              <a:headEnd/>
              <a:tailEnd/>
            </a:ln>
          </p:spPr>
          <p:txBody>
            <a:bodyPr/>
            <a:lstStyle/>
            <a:p>
              <a:endParaRPr lang="en-US"/>
            </a:p>
          </p:txBody>
        </p:sp>
        <p:sp>
          <p:nvSpPr>
            <p:cNvPr id="7254" name="Freeform 83"/>
            <p:cNvSpPr>
              <a:spLocks/>
            </p:cNvSpPr>
            <p:nvPr/>
          </p:nvSpPr>
          <p:spPr bwMode="auto">
            <a:xfrm>
              <a:off x="2652" y="2054"/>
              <a:ext cx="465" cy="324"/>
            </a:xfrm>
            <a:custGeom>
              <a:avLst/>
              <a:gdLst>
                <a:gd name="T0" fmla="*/ 106693 w 1142"/>
                <a:gd name="T1" fmla="*/ 4809 h 929"/>
                <a:gd name="T2" fmla="*/ 101762 w 1142"/>
                <a:gd name="T3" fmla="*/ 5130 h 929"/>
                <a:gd name="T4" fmla="*/ 86520 w 1142"/>
                <a:gd name="T5" fmla="*/ 5611 h 929"/>
                <a:gd name="T6" fmla="*/ 72175 w 1142"/>
                <a:gd name="T7" fmla="*/ 5932 h 929"/>
                <a:gd name="T8" fmla="*/ 65675 w 1142"/>
                <a:gd name="T9" fmla="*/ 6252 h 929"/>
                <a:gd name="T10" fmla="*/ 47519 w 1142"/>
                <a:gd name="T11" fmla="*/ 6733 h 929"/>
                <a:gd name="T12" fmla="*/ 33398 w 1142"/>
                <a:gd name="T13" fmla="*/ 6894 h 929"/>
                <a:gd name="T14" fmla="*/ 23759 w 1142"/>
                <a:gd name="T15" fmla="*/ 7054 h 929"/>
                <a:gd name="T16" fmla="*/ 9414 w 1142"/>
                <a:gd name="T17" fmla="*/ 7375 h 929"/>
                <a:gd name="T18" fmla="*/ 672 w 1142"/>
                <a:gd name="T19" fmla="*/ 7375 h 929"/>
                <a:gd name="T20" fmla="*/ 4707 w 1142"/>
                <a:gd name="T21" fmla="*/ 20841 h 929"/>
                <a:gd name="T22" fmla="*/ 4707 w 1142"/>
                <a:gd name="T23" fmla="*/ 29017 h 929"/>
                <a:gd name="T24" fmla="*/ 0 w 1142"/>
                <a:gd name="T25" fmla="*/ 45370 h 929"/>
                <a:gd name="T26" fmla="*/ 6276 w 1142"/>
                <a:gd name="T27" fmla="*/ 54829 h 929"/>
                <a:gd name="T28" fmla="*/ 12104 w 1142"/>
                <a:gd name="T29" fmla="*/ 66692 h 929"/>
                <a:gd name="T30" fmla="*/ 14121 w 1142"/>
                <a:gd name="T31" fmla="*/ 72784 h 929"/>
                <a:gd name="T32" fmla="*/ 17932 w 1142"/>
                <a:gd name="T33" fmla="*/ 78716 h 929"/>
                <a:gd name="T34" fmla="*/ 21966 w 1142"/>
                <a:gd name="T35" fmla="*/ 90579 h 929"/>
                <a:gd name="T36" fmla="*/ 26001 w 1142"/>
                <a:gd name="T37" fmla="*/ 100519 h 929"/>
                <a:gd name="T38" fmla="*/ 26001 w 1142"/>
                <a:gd name="T39" fmla="*/ 103725 h 929"/>
                <a:gd name="T40" fmla="*/ 29587 w 1142"/>
                <a:gd name="T41" fmla="*/ 114146 h 929"/>
                <a:gd name="T42" fmla="*/ 31605 w 1142"/>
                <a:gd name="T43" fmla="*/ 118154 h 929"/>
                <a:gd name="T44" fmla="*/ 31156 w 1142"/>
                <a:gd name="T45" fmla="*/ 123123 h 929"/>
                <a:gd name="T46" fmla="*/ 31828 w 1142"/>
                <a:gd name="T47" fmla="*/ 126010 h 929"/>
                <a:gd name="T48" fmla="*/ 33622 w 1142"/>
                <a:gd name="T49" fmla="*/ 132262 h 929"/>
                <a:gd name="T50" fmla="*/ 36984 w 1142"/>
                <a:gd name="T51" fmla="*/ 144927 h 929"/>
                <a:gd name="T52" fmla="*/ 47070 w 1142"/>
                <a:gd name="T53" fmla="*/ 145889 h 929"/>
                <a:gd name="T54" fmla="*/ 58726 w 1142"/>
                <a:gd name="T55" fmla="*/ 145889 h 929"/>
                <a:gd name="T56" fmla="*/ 76882 w 1142"/>
                <a:gd name="T57" fmla="*/ 145568 h 929"/>
                <a:gd name="T58" fmla="*/ 88313 w 1142"/>
                <a:gd name="T59" fmla="*/ 145408 h 929"/>
                <a:gd name="T60" fmla="*/ 106469 w 1142"/>
                <a:gd name="T61" fmla="*/ 144766 h 929"/>
                <a:gd name="T62" fmla="*/ 116331 w 1142"/>
                <a:gd name="T63" fmla="*/ 143965 h 929"/>
                <a:gd name="T64" fmla="*/ 127090 w 1142"/>
                <a:gd name="T65" fmla="*/ 143484 h 929"/>
                <a:gd name="T66" fmla="*/ 137177 w 1142"/>
                <a:gd name="T67" fmla="*/ 143163 h 929"/>
                <a:gd name="T68" fmla="*/ 157350 w 1142"/>
                <a:gd name="T69" fmla="*/ 141721 h 929"/>
                <a:gd name="T70" fmla="*/ 167437 w 1142"/>
                <a:gd name="T71" fmla="*/ 141079 h 929"/>
                <a:gd name="T72" fmla="*/ 177971 w 1142"/>
                <a:gd name="T73" fmla="*/ 140438 h 929"/>
                <a:gd name="T74" fmla="*/ 186265 w 1142"/>
                <a:gd name="T75" fmla="*/ 139636 h 929"/>
                <a:gd name="T76" fmla="*/ 198593 w 1142"/>
                <a:gd name="T77" fmla="*/ 138995 h 929"/>
                <a:gd name="T78" fmla="*/ 207782 w 1142"/>
                <a:gd name="T79" fmla="*/ 148133 h 929"/>
                <a:gd name="T80" fmla="*/ 212489 w 1142"/>
                <a:gd name="T81" fmla="*/ 139155 h 929"/>
                <a:gd name="T82" fmla="*/ 222352 w 1142"/>
                <a:gd name="T83" fmla="*/ 134506 h 929"/>
                <a:gd name="T84" fmla="*/ 227956 w 1142"/>
                <a:gd name="T85" fmla="*/ 118314 h 929"/>
                <a:gd name="T86" fmla="*/ 220559 w 1142"/>
                <a:gd name="T87" fmla="*/ 106771 h 929"/>
                <a:gd name="T88" fmla="*/ 224369 w 1142"/>
                <a:gd name="T89" fmla="*/ 98114 h 929"/>
                <a:gd name="T90" fmla="*/ 248577 w 1142"/>
                <a:gd name="T91" fmla="*/ 89457 h 929"/>
                <a:gd name="T92" fmla="*/ 252836 w 1142"/>
                <a:gd name="T93" fmla="*/ 79357 h 929"/>
                <a:gd name="T94" fmla="*/ 255750 w 1142"/>
                <a:gd name="T95" fmla="*/ 71982 h 929"/>
                <a:gd name="T96" fmla="*/ 255302 w 1142"/>
                <a:gd name="T97" fmla="*/ 66852 h 929"/>
                <a:gd name="T98" fmla="*/ 248129 w 1142"/>
                <a:gd name="T99" fmla="*/ 59638 h 929"/>
                <a:gd name="T100" fmla="*/ 241405 w 1142"/>
                <a:gd name="T101" fmla="*/ 51302 h 929"/>
                <a:gd name="T102" fmla="*/ 234232 w 1142"/>
                <a:gd name="T103" fmla="*/ 45851 h 929"/>
                <a:gd name="T104" fmla="*/ 223697 w 1142"/>
                <a:gd name="T105" fmla="*/ 38476 h 929"/>
                <a:gd name="T106" fmla="*/ 212489 w 1142"/>
                <a:gd name="T107" fmla="*/ 24208 h 929"/>
                <a:gd name="T108" fmla="*/ 211369 w 1142"/>
                <a:gd name="T109" fmla="*/ 19879 h 929"/>
                <a:gd name="T110" fmla="*/ 208903 w 1142"/>
                <a:gd name="T111" fmla="*/ 3687 h 929"/>
                <a:gd name="T112" fmla="*/ 204196 w 1142"/>
                <a:gd name="T113" fmla="*/ 321 h 929"/>
                <a:gd name="T114" fmla="*/ 188506 w 1142"/>
                <a:gd name="T115" fmla="*/ 1282 h 929"/>
                <a:gd name="T116" fmla="*/ 156902 w 1142"/>
                <a:gd name="T117" fmla="*/ 2886 h 929"/>
                <a:gd name="T118" fmla="*/ 137625 w 1142"/>
                <a:gd name="T119" fmla="*/ 3687 h 929"/>
                <a:gd name="T120" fmla="*/ 120590 w 1142"/>
                <a:gd name="T121" fmla="*/ 4328 h 9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2"/>
                <a:gd name="T184" fmla="*/ 0 h 929"/>
                <a:gd name="T185" fmla="*/ 1142 w 1142"/>
                <a:gd name="T186" fmla="*/ 929 h 9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2" h="929">
                  <a:moveTo>
                    <a:pt x="538" y="27"/>
                  </a:moveTo>
                  <a:lnTo>
                    <a:pt x="511" y="29"/>
                  </a:lnTo>
                  <a:lnTo>
                    <a:pt x="476" y="30"/>
                  </a:lnTo>
                  <a:lnTo>
                    <a:pt x="473" y="30"/>
                  </a:lnTo>
                  <a:lnTo>
                    <a:pt x="455" y="32"/>
                  </a:lnTo>
                  <a:lnTo>
                    <a:pt x="454" y="32"/>
                  </a:lnTo>
                  <a:lnTo>
                    <a:pt x="451" y="32"/>
                  </a:lnTo>
                  <a:lnTo>
                    <a:pt x="407" y="33"/>
                  </a:lnTo>
                  <a:lnTo>
                    <a:pt x="386" y="35"/>
                  </a:lnTo>
                  <a:lnTo>
                    <a:pt x="374" y="35"/>
                  </a:lnTo>
                  <a:lnTo>
                    <a:pt x="338" y="36"/>
                  </a:lnTo>
                  <a:lnTo>
                    <a:pt x="322" y="37"/>
                  </a:lnTo>
                  <a:lnTo>
                    <a:pt x="303" y="37"/>
                  </a:lnTo>
                  <a:lnTo>
                    <a:pt x="300" y="37"/>
                  </a:lnTo>
                  <a:lnTo>
                    <a:pt x="293" y="39"/>
                  </a:lnTo>
                  <a:lnTo>
                    <a:pt x="257" y="40"/>
                  </a:lnTo>
                  <a:lnTo>
                    <a:pt x="235" y="40"/>
                  </a:lnTo>
                  <a:lnTo>
                    <a:pt x="212" y="42"/>
                  </a:lnTo>
                  <a:lnTo>
                    <a:pt x="201" y="42"/>
                  </a:lnTo>
                  <a:lnTo>
                    <a:pt x="155" y="43"/>
                  </a:lnTo>
                  <a:lnTo>
                    <a:pt x="149" y="43"/>
                  </a:lnTo>
                  <a:lnTo>
                    <a:pt x="130" y="43"/>
                  </a:lnTo>
                  <a:lnTo>
                    <a:pt x="117" y="44"/>
                  </a:lnTo>
                  <a:lnTo>
                    <a:pt x="106" y="44"/>
                  </a:lnTo>
                  <a:lnTo>
                    <a:pt x="96" y="44"/>
                  </a:lnTo>
                  <a:lnTo>
                    <a:pt x="63" y="46"/>
                  </a:lnTo>
                  <a:lnTo>
                    <a:pt x="42" y="46"/>
                  </a:lnTo>
                  <a:lnTo>
                    <a:pt x="28" y="46"/>
                  </a:lnTo>
                  <a:lnTo>
                    <a:pt x="20" y="46"/>
                  </a:lnTo>
                  <a:lnTo>
                    <a:pt x="3" y="46"/>
                  </a:lnTo>
                  <a:lnTo>
                    <a:pt x="16" y="83"/>
                  </a:lnTo>
                  <a:lnTo>
                    <a:pt x="12" y="118"/>
                  </a:lnTo>
                  <a:lnTo>
                    <a:pt x="21" y="130"/>
                  </a:lnTo>
                  <a:lnTo>
                    <a:pt x="31" y="158"/>
                  </a:lnTo>
                  <a:lnTo>
                    <a:pt x="29" y="169"/>
                  </a:lnTo>
                  <a:lnTo>
                    <a:pt x="21" y="181"/>
                  </a:lnTo>
                  <a:lnTo>
                    <a:pt x="22" y="208"/>
                  </a:lnTo>
                  <a:lnTo>
                    <a:pt x="15" y="222"/>
                  </a:lnTo>
                  <a:lnTo>
                    <a:pt x="0" y="283"/>
                  </a:lnTo>
                  <a:lnTo>
                    <a:pt x="23" y="315"/>
                  </a:lnTo>
                  <a:lnTo>
                    <a:pt x="23" y="325"/>
                  </a:lnTo>
                  <a:lnTo>
                    <a:pt x="28" y="342"/>
                  </a:lnTo>
                  <a:lnTo>
                    <a:pt x="34" y="347"/>
                  </a:lnTo>
                  <a:lnTo>
                    <a:pt x="50" y="409"/>
                  </a:lnTo>
                  <a:lnTo>
                    <a:pt x="54" y="416"/>
                  </a:lnTo>
                  <a:lnTo>
                    <a:pt x="54" y="419"/>
                  </a:lnTo>
                  <a:lnTo>
                    <a:pt x="50" y="427"/>
                  </a:lnTo>
                  <a:lnTo>
                    <a:pt x="63" y="454"/>
                  </a:lnTo>
                  <a:lnTo>
                    <a:pt x="66" y="477"/>
                  </a:lnTo>
                  <a:lnTo>
                    <a:pt x="71" y="491"/>
                  </a:lnTo>
                  <a:lnTo>
                    <a:pt x="80" y="491"/>
                  </a:lnTo>
                  <a:lnTo>
                    <a:pt x="90" y="530"/>
                  </a:lnTo>
                  <a:lnTo>
                    <a:pt x="92" y="532"/>
                  </a:lnTo>
                  <a:lnTo>
                    <a:pt x="98" y="565"/>
                  </a:lnTo>
                  <a:lnTo>
                    <a:pt x="93" y="585"/>
                  </a:lnTo>
                  <a:lnTo>
                    <a:pt x="95" y="602"/>
                  </a:lnTo>
                  <a:lnTo>
                    <a:pt x="116" y="627"/>
                  </a:lnTo>
                  <a:lnTo>
                    <a:pt x="116" y="636"/>
                  </a:lnTo>
                  <a:lnTo>
                    <a:pt x="115" y="639"/>
                  </a:lnTo>
                  <a:lnTo>
                    <a:pt x="116" y="647"/>
                  </a:lnTo>
                  <a:lnTo>
                    <a:pt x="127" y="670"/>
                  </a:lnTo>
                  <a:lnTo>
                    <a:pt x="139" y="701"/>
                  </a:lnTo>
                  <a:lnTo>
                    <a:pt x="132" y="712"/>
                  </a:lnTo>
                  <a:lnTo>
                    <a:pt x="131" y="731"/>
                  </a:lnTo>
                  <a:lnTo>
                    <a:pt x="139" y="731"/>
                  </a:lnTo>
                  <a:lnTo>
                    <a:pt x="141" y="737"/>
                  </a:lnTo>
                  <a:lnTo>
                    <a:pt x="139" y="739"/>
                  </a:lnTo>
                  <a:lnTo>
                    <a:pt x="141" y="749"/>
                  </a:lnTo>
                  <a:lnTo>
                    <a:pt x="139" y="768"/>
                  </a:lnTo>
                  <a:lnTo>
                    <a:pt x="139" y="771"/>
                  </a:lnTo>
                  <a:lnTo>
                    <a:pt x="140" y="772"/>
                  </a:lnTo>
                  <a:lnTo>
                    <a:pt x="142" y="786"/>
                  </a:lnTo>
                  <a:lnTo>
                    <a:pt x="151" y="816"/>
                  </a:lnTo>
                  <a:lnTo>
                    <a:pt x="152" y="817"/>
                  </a:lnTo>
                  <a:lnTo>
                    <a:pt x="150" y="825"/>
                  </a:lnTo>
                  <a:lnTo>
                    <a:pt x="149" y="851"/>
                  </a:lnTo>
                  <a:lnTo>
                    <a:pt x="140" y="861"/>
                  </a:lnTo>
                  <a:lnTo>
                    <a:pt x="165" y="904"/>
                  </a:lnTo>
                  <a:lnTo>
                    <a:pt x="162" y="910"/>
                  </a:lnTo>
                  <a:lnTo>
                    <a:pt x="165" y="910"/>
                  </a:lnTo>
                  <a:lnTo>
                    <a:pt x="210" y="910"/>
                  </a:lnTo>
                  <a:lnTo>
                    <a:pt x="233" y="910"/>
                  </a:lnTo>
                  <a:lnTo>
                    <a:pt x="254" y="910"/>
                  </a:lnTo>
                  <a:lnTo>
                    <a:pt x="262" y="910"/>
                  </a:lnTo>
                  <a:lnTo>
                    <a:pt x="299" y="908"/>
                  </a:lnTo>
                  <a:lnTo>
                    <a:pt x="314" y="908"/>
                  </a:lnTo>
                  <a:lnTo>
                    <a:pt x="343" y="908"/>
                  </a:lnTo>
                  <a:lnTo>
                    <a:pt x="365" y="907"/>
                  </a:lnTo>
                  <a:lnTo>
                    <a:pt x="389" y="907"/>
                  </a:lnTo>
                  <a:lnTo>
                    <a:pt x="394" y="907"/>
                  </a:lnTo>
                  <a:lnTo>
                    <a:pt x="434" y="904"/>
                  </a:lnTo>
                  <a:lnTo>
                    <a:pt x="437" y="904"/>
                  </a:lnTo>
                  <a:lnTo>
                    <a:pt x="475" y="903"/>
                  </a:lnTo>
                  <a:lnTo>
                    <a:pt x="478" y="901"/>
                  </a:lnTo>
                  <a:lnTo>
                    <a:pt x="518" y="898"/>
                  </a:lnTo>
                  <a:lnTo>
                    <a:pt x="519" y="898"/>
                  </a:lnTo>
                  <a:lnTo>
                    <a:pt x="523" y="898"/>
                  </a:lnTo>
                  <a:lnTo>
                    <a:pt x="557" y="895"/>
                  </a:lnTo>
                  <a:lnTo>
                    <a:pt x="567" y="895"/>
                  </a:lnTo>
                  <a:lnTo>
                    <a:pt x="578" y="894"/>
                  </a:lnTo>
                  <a:lnTo>
                    <a:pt x="590" y="894"/>
                  </a:lnTo>
                  <a:lnTo>
                    <a:pt x="612" y="893"/>
                  </a:lnTo>
                  <a:lnTo>
                    <a:pt x="639" y="890"/>
                  </a:lnTo>
                  <a:lnTo>
                    <a:pt x="657" y="888"/>
                  </a:lnTo>
                  <a:lnTo>
                    <a:pt x="702" y="884"/>
                  </a:lnTo>
                  <a:lnTo>
                    <a:pt x="708" y="883"/>
                  </a:lnTo>
                  <a:lnTo>
                    <a:pt x="722" y="883"/>
                  </a:lnTo>
                  <a:lnTo>
                    <a:pt x="747" y="880"/>
                  </a:lnTo>
                  <a:lnTo>
                    <a:pt x="773" y="877"/>
                  </a:lnTo>
                  <a:lnTo>
                    <a:pt x="791" y="876"/>
                  </a:lnTo>
                  <a:lnTo>
                    <a:pt x="794" y="876"/>
                  </a:lnTo>
                  <a:lnTo>
                    <a:pt x="804" y="874"/>
                  </a:lnTo>
                  <a:lnTo>
                    <a:pt x="825" y="871"/>
                  </a:lnTo>
                  <a:lnTo>
                    <a:pt x="831" y="871"/>
                  </a:lnTo>
                  <a:lnTo>
                    <a:pt x="846" y="870"/>
                  </a:lnTo>
                  <a:lnTo>
                    <a:pt x="884" y="864"/>
                  </a:lnTo>
                  <a:lnTo>
                    <a:pt x="886" y="867"/>
                  </a:lnTo>
                  <a:lnTo>
                    <a:pt x="886" y="868"/>
                  </a:lnTo>
                  <a:lnTo>
                    <a:pt x="903" y="884"/>
                  </a:lnTo>
                  <a:lnTo>
                    <a:pt x="927" y="924"/>
                  </a:lnTo>
                  <a:lnTo>
                    <a:pt x="943" y="929"/>
                  </a:lnTo>
                  <a:lnTo>
                    <a:pt x="950" y="924"/>
                  </a:lnTo>
                  <a:lnTo>
                    <a:pt x="948" y="868"/>
                  </a:lnTo>
                  <a:lnTo>
                    <a:pt x="981" y="849"/>
                  </a:lnTo>
                  <a:lnTo>
                    <a:pt x="989" y="842"/>
                  </a:lnTo>
                  <a:lnTo>
                    <a:pt x="992" y="839"/>
                  </a:lnTo>
                  <a:lnTo>
                    <a:pt x="993" y="830"/>
                  </a:lnTo>
                  <a:lnTo>
                    <a:pt x="993" y="815"/>
                  </a:lnTo>
                  <a:lnTo>
                    <a:pt x="1017" y="738"/>
                  </a:lnTo>
                  <a:lnTo>
                    <a:pt x="1016" y="717"/>
                  </a:lnTo>
                  <a:lnTo>
                    <a:pt x="1005" y="690"/>
                  </a:lnTo>
                  <a:lnTo>
                    <a:pt x="984" y="666"/>
                  </a:lnTo>
                  <a:lnTo>
                    <a:pt x="989" y="640"/>
                  </a:lnTo>
                  <a:lnTo>
                    <a:pt x="992" y="627"/>
                  </a:lnTo>
                  <a:lnTo>
                    <a:pt x="1001" y="612"/>
                  </a:lnTo>
                  <a:lnTo>
                    <a:pt x="1038" y="600"/>
                  </a:lnTo>
                  <a:lnTo>
                    <a:pt x="1088" y="576"/>
                  </a:lnTo>
                  <a:lnTo>
                    <a:pt x="1109" y="558"/>
                  </a:lnTo>
                  <a:lnTo>
                    <a:pt x="1116" y="511"/>
                  </a:lnTo>
                  <a:lnTo>
                    <a:pt x="1118" y="504"/>
                  </a:lnTo>
                  <a:lnTo>
                    <a:pt x="1128" y="495"/>
                  </a:lnTo>
                  <a:lnTo>
                    <a:pt x="1129" y="494"/>
                  </a:lnTo>
                  <a:lnTo>
                    <a:pt x="1139" y="466"/>
                  </a:lnTo>
                  <a:lnTo>
                    <a:pt x="1141" y="449"/>
                  </a:lnTo>
                  <a:lnTo>
                    <a:pt x="1142" y="427"/>
                  </a:lnTo>
                  <a:lnTo>
                    <a:pt x="1142" y="426"/>
                  </a:lnTo>
                  <a:lnTo>
                    <a:pt x="1139" y="417"/>
                  </a:lnTo>
                  <a:lnTo>
                    <a:pt x="1134" y="391"/>
                  </a:lnTo>
                  <a:lnTo>
                    <a:pt x="1115" y="378"/>
                  </a:lnTo>
                  <a:lnTo>
                    <a:pt x="1107" y="372"/>
                  </a:lnTo>
                  <a:lnTo>
                    <a:pt x="1094" y="366"/>
                  </a:lnTo>
                  <a:lnTo>
                    <a:pt x="1090" y="359"/>
                  </a:lnTo>
                  <a:lnTo>
                    <a:pt x="1077" y="320"/>
                  </a:lnTo>
                  <a:lnTo>
                    <a:pt x="1049" y="300"/>
                  </a:lnTo>
                  <a:lnTo>
                    <a:pt x="1045" y="287"/>
                  </a:lnTo>
                  <a:lnTo>
                    <a:pt x="1045" y="286"/>
                  </a:lnTo>
                  <a:lnTo>
                    <a:pt x="1033" y="252"/>
                  </a:lnTo>
                  <a:lnTo>
                    <a:pt x="1025" y="246"/>
                  </a:lnTo>
                  <a:lnTo>
                    <a:pt x="998" y="240"/>
                  </a:lnTo>
                  <a:lnTo>
                    <a:pt x="969" y="220"/>
                  </a:lnTo>
                  <a:lnTo>
                    <a:pt x="962" y="183"/>
                  </a:lnTo>
                  <a:lnTo>
                    <a:pt x="948" y="151"/>
                  </a:lnTo>
                  <a:lnTo>
                    <a:pt x="947" y="147"/>
                  </a:lnTo>
                  <a:lnTo>
                    <a:pt x="943" y="125"/>
                  </a:lnTo>
                  <a:lnTo>
                    <a:pt x="943" y="124"/>
                  </a:lnTo>
                  <a:lnTo>
                    <a:pt x="961" y="71"/>
                  </a:lnTo>
                  <a:lnTo>
                    <a:pt x="934" y="27"/>
                  </a:lnTo>
                  <a:lnTo>
                    <a:pt x="932" y="23"/>
                  </a:lnTo>
                  <a:lnTo>
                    <a:pt x="930" y="0"/>
                  </a:lnTo>
                  <a:lnTo>
                    <a:pt x="924" y="0"/>
                  </a:lnTo>
                  <a:lnTo>
                    <a:pt x="911" y="2"/>
                  </a:lnTo>
                  <a:lnTo>
                    <a:pt x="861" y="5"/>
                  </a:lnTo>
                  <a:lnTo>
                    <a:pt x="859" y="6"/>
                  </a:lnTo>
                  <a:lnTo>
                    <a:pt x="841" y="8"/>
                  </a:lnTo>
                  <a:lnTo>
                    <a:pt x="781" y="12"/>
                  </a:lnTo>
                  <a:lnTo>
                    <a:pt x="717" y="16"/>
                  </a:lnTo>
                  <a:lnTo>
                    <a:pt x="700" y="18"/>
                  </a:lnTo>
                  <a:lnTo>
                    <a:pt x="622" y="22"/>
                  </a:lnTo>
                  <a:lnTo>
                    <a:pt x="619" y="23"/>
                  </a:lnTo>
                  <a:lnTo>
                    <a:pt x="614" y="23"/>
                  </a:lnTo>
                  <a:lnTo>
                    <a:pt x="558" y="26"/>
                  </a:lnTo>
                  <a:lnTo>
                    <a:pt x="554" y="26"/>
                  </a:lnTo>
                  <a:lnTo>
                    <a:pt x="538" y="27"/>
                  </a:lnTo>
                  <a:close/>
                </a:path>
              </a:pathLst>
            </a:custGeom>
            <a:solidFill>
              <a:srgbClr val="CC3300"/>
            </a:solidFill>
            <a:ln w="0">
              <a:solidFill>
                <a:schemeClr val="tx1"/>
              </a:solidFill>
              <a:round/>
              <a:headEnd/>
              <a:tailEnd/>
            </a:ln>
          </p:spPr>
          <p:txBody>
            <a:bodyPr/>
            <a:lstStyle/>
            <a:p>
              <a:endParaRPr lang="en-US"/>
            </a:p>
          </p:txBody>
        </p:sp>
        <p:sp>
          <p:nvSpPr>
            <p:cNvPr id="7255" name="Freeform 84"/>
            <p:cNvSpPr>
              <a:spLocks/>
            </p:cNvSpPr>
            <p:nvPr/>
          </p:nvSpPr>
          <p:spPr bwMode="auto">
            <a:xfrm>
              <a:off x="933" y="2045"/>
              <a:ext cx="481" cy="800"/>
            </a:xfrm>
            <a:custGeom>
              <a:avLst/>
              <a:gdLst>
                <a:gd name="T0" fmla="*/ 671 w 1185"/>
                <a:gd name="T1" fmla="*/ 137681 h 2284"/>
                <a:gd name="T2" fmla="*/ 2011 w 1185"/>
                <a:gd name="T3" fmla="*/ 143330 h 2284"/>
                <a:gd name="T4" fmla="*/ 5364 w 1185"/>
                <a:gd name="T5" fmla="*/ 147527 h 2284"/>
                <a:gd name="T6" fmla="*/ 13410 w 1185"/>
                <a:gd name="T7" fmla="*/ 157857 h 2284"/>
                <a:gd name="T8" fmla="*/ 21679 w 1185"/>
                <a:gd name="T9" fmla="*/ 168026 h 2284"/>
                <a:gd name="T10" fmla="*/ 24137 w 1185"/>
                <a:gd name="T11" fmla="*/ 171254 h 2284"/>
                <a:gd name="T12" fmla="*/ 34865 w 1185"/>
                <a:gd name="T13" fmla="*/ 184651 h 2284"/>
                <a:gd name="T14" fmla="*/ 50956 w 1185"/>
                <a:gd name="T15" fmla="*/ 205150 h 2284"/>
                <a:gd name="T16" fmla="*/ 69059 w 1185"/>
                <a:gd name="T17" fmla="*/ 227908 h 2284"/>
                <a:gd name="T18" fmla="*/ 77999 w 1185"/>
                <a:gd name="T19" fmla="*/ 239368 h 2284"/>
                <a:gd name="T20" fmla="*/ 92973 w 1185"/>
                <a:gd name="T21" fmla="*/ 258091 h 2284"/>
                <a:gd name="T22" fmla="*/ 124039 w 1185"/>
                <a:gd name="T23" fmla="*/ 297475 h 2284"/>
                <a:gd name="T24" fmla="*/ 136331 w 1185"/>
                <a:gd name="T25" fmla="*/ 312970 h 2284"/>
                <a:gd name="T26" fmla="*/ 145494 w 1185"/>
                <a:gd name="T27" fmla="*/ 324430 h 2284"/>
                <a:gd name="T28" fmla="*/ 170078 w 1185"/>
                <a:gd name="T29" fmla="*/ 355582 h 2284"/>
                <a:gd name="T30" fmla="*/ 184605 w 1185"/>
                <a:gd name="T31" fmla="*/ 357196 h 2284"/>
                <a:gd name="T32" fmla="*/ 186617 w 1185"/>
                <a:gd name="T33" fmla="*/ 326690 h 2284"/>
                <a:gd name="T34" fmla="*/ 195780 w 1185"/>
                <a:gd name="T35" fmla="*/ 315068 h 2284"/>
                <a:gd name="T36" fmla="*/ 215001 w 1185"/>
                <a:gd name="T37" fmla="*/ 315552 h 2284"/>
                <a:gd name="T38" fmla="*/ 222152 w 1185"/>
                <a:gd name="T39" fmla="*/ 276815 h 2284"/>
                <a:gd name="T40" fmla="*/ 225728 w 1185"/>
                <a:gd name="T41" fmla="*/ 256477 h 2284"/>
                <a:gd name="T42" fmla="*/ 228410 w 1185"/>
                <a:gd name="T43" fmla="*/ 241143 h 2284"/>
                <a:gd name="T44" fmla="*/ 231986 w 1185"/>
                <a:gd name="T45" fmla="*/ 222097 h 2284"/>
                <a:gd name="T46" fmla="*/ 234668 w 1185"/>
                <a:gd name="T47" fmla="*/ 205472 h 2284"/>
                <a:gd name="T48" fmla="*/ 236009 w 1185"/>
                <a:gd name="T49" fmla="*/ 199500 h 2284"/>
                <a:gd name="T50" fmla="*/ 238020 w 1185"/>
                <a:gd name="T51" fmla="*/ 188202 h 2284"/>
                <a:gd name="T52" fmla="*/ 243608 w 1185"/>
                <a:gd name="T53" fmla="*/ 155759 h 2284"/>
                <a:gd name="T54" fmla="*/ 246960 w 1185"/>
                <a:gd name="T55" fmla="*/ 138488 h 2284"/>
                <a:gd name="T56" fmla="*/ 248748 w 1185"/>
                <a:gd name="T57" fmla="*/ 128481 h 2284"/>
                <a:gd name="T58" fmla="*/ 252994 w 1185"/>
                <a:gd name="T59" fmla="*/ 104269 h 2284"/>
                <a:gd name="T60" fmla="*/ 259252 w 1185"/>
                <a:gd name="T61" fmla="*/ 71020 h 2284"/>
                <a:gd name="T62" fmla="*/ 264839 w 1185"/>
                <a:gd name="T63" fmla="*/ 39384 h 2284"/>
                <a:gd name="T64" fmla="*/ 256570 w 1185"/>
                <a:gd name="T65" fmla="*/ 38092 h 2284"/>
                <a:gd name="T66" fmla="*/ 243161 w 1185"/>
                <a:gd name="T67" fmla="*/ 36156 h 2284"/>
                <a:gd name="T68" fmla="*/ 226175 w 1185"/>
                <a:gd name="T69" fmla="*/ 33412 h 2284"/>
                <a:gd name="T70" fmla="*/ 151528 w 1185"/>
                <a:gd name="T71" fmla="*/ 21306 h 2284"/>
                <a:gd name="T72" fmla="*/ 140354 w 1185"/>
                <a:gd name="T73" fmla="*/ 19530 h 2284"/>
                <a:gd name="T74" fmla="*/ 104148 w 1185"/>
                <a:gd name="T75" fmla="*/ 13074 h 2284"/>
                <a:gd name="T76" fmla="*/ 84704 w 1185"/>
                <a:gd name="T77" fmla="*/ 9846 h 2284"/>
                <a:gd name="T78" fmla="*/ 59226 w 1185"/>
                <a:gd name="T79" fmla="*/ 4842 h 2284"/>
                <a:gd name="T80" fmla="*/ 39558 w 1185"/>
                <a:gd name="T81" fmla="*/ 968 h 2284"/>
                <a:gd name="T82" fmla="*/ 32183 w 1185"/>
                <a:gd name="T83" fmla="*/ 10814 h 2284"/>
                <a:gd name="T84" fmla="*/ 25478 w 1185"/>
                <a:gd name="T85" fmla="*/ 38254 h 2284"/>
                <a:gd name="T86" fmla="*/ 11175 w 1185"/>
                <a:gd name="T87" fmla="*/ 96038 h 2284"/>
                <a:gd name="T88" fmla="*/ 7375 w 1185"/>
                <a:gd name="T89" fmla="*/ 111533 h 2284"/>
                <a:gd name="T90" fmla="*/ 5140 w 1185"/>
                <a:gd name="T91" fmla="*/ 120088 h 2284"/>
                <a:gd name="T92" fmla="*/ 3576 w 1185"/>
                <a:gd name="T93" fmla="*/ 125898 h 2284"/>
                <a:gd name="T94" fmla="*/ 1788 w 1185"/>
                <a:gd name="T95" fmla="*/ 133000 h 2284"/>
                <a:gd name="T96" fmla="*/ 1117 w 1185"/>
                <a:gd name="T97" fmla="*/ 135582 h 2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5"/>
                <a:gd name="T148" fmla="*/ 0 h 2284"/>
                <a:gd name="T149" fmla="*/ 1185 w 1185"/>
                <a:gd name="T150" fmla="*/ 2284 h 22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5" h="2284">
                  <a:moveTo>
                    <a:pt x="5" y="840"/>
                  </a:moveTo>
                  <a:lnTo>
                    <a:pt x="3" y="853"/>
                  </a:lnTo>
                  <a:lnTo>
                    <a:pt x="0" y="873"/>
                  </a:lnTo>
                  <a:lnTo>
                    <a:pt x="9" y="888"/>
                  </a:lnTo>
                  <a:lnTo>
                    <a:pt x="15" y="897"/>
                  </a:lnTo>
                  <a:lnTo>
                    <a:pt x="24" y="914"/>
                  </a:lnTo>
                  <a:lnTo>
                    <a:pt x="52" y="963"/>
                  </a:lnTo>
                  <a:lnTo>
                    <a:pt x="60" y="978"/>
                  </a:lnTo>
                  <a:lnTo>
                    <a:pt x="72" y="999"/>
                  </a:lnTo>
                  <a:lnTo>
                    <a:pt x="97" y="1041"/>
                  </a:lnTo>
                  <a:lnTo>
                    <a:pt x="104" y="1054"/>
                  </a:lnTo>
                  <a:lnTo>
                    <a:pt x="108" y="1061"/>
                  </a:lnTo>
                  <a:lnTo>
                    <a:pt x="122" y="1085"/>
                  </a:lnTo>
                  <a:lnTo>
                    <a:pt x="156" y="1144"/>
                  </a:lnTo>
                  <a:lnTo>
                    <a:pt x="181" y="1187"/>
                  </a:lnTo>
                  <a:lnTo>
                    <a:pt x="228" y="1271"/>
                  </a:lnTo>
                  <a:lnTo>
                    <a:pt x="284" y="1369"/>
                  </a:lnTo>
                  <a:lnTo>
                    <a:pt x="309" y="1412"/>
                  </a:lnTo>
                  <a:lnTo>
                    <a:pt x="316" y="1424"/>
                  </a:lnTo>
                  <a:lnTo>
                    <a:pt x="349" y="1483"/>
                  </a:lnTo>
                  <a:lnTo>
                    <a:pt x="360" y="1501"/>
                  </a:lnTo>
                  <a:lnTo>
                    <a:pt x="416" y="1599"/>
                  </a:lnTo>
                  <a:lnTo>
                    <a:pt x="511" y="1765"/>
                  </a:lnTo>
                  <a:lnTo>
                    <a:pt x="555" y="1843"/>
                  </a:lnTo>
                  <a:lnTo>
                    <a:pt x="609" y="1938"/>
                  </a:lnTo>
                  <a:lnTo>
                    <a:pt x="610" y="1939"/>
                  </a:lnTo>
                  <a:lnTo>
                    <a:pt x="632" y="1977"/>
                  </a:lnTo>
                  <a:lnTo>
                    <a:pt x="651" y="2010"/>
                  </a:lnTo>
                  <a:lnTo>
                    <a:pt x="710" y="2114"/>
                  </a:lnTo>
                  <a:lnTo>
                    <a:pt x="761" y="2203"/>
                  </a:lnTo>
                  <a:lnTo>
                    <a:pt x="807" y="2284"/>
                  </a:lnTo>
                  <a:lnTo>
                    <a:pt x="826" y="2213"/>
                  </a:lnTo>
                  <a:lnTo>
                    <a:pt x="824" y="2060"/>
                  </a:lnTo>
                  <a:lnTo>
                    <a:pt x="835" y="2024"/>
                  </a:lnTo>
                  <a:lnTo>
                    <a:pt x="828" y="1958"/>
                  </a:lnTo>
                  <a:lnTo>
                    <a:pt x="876" y="1952"/>
                  </a:lnTo>
                  <a:lnTo>
                    <a:pt x="919" y="1997"/>
                  </a:lnTo>
                  <a:lnTo>
                    <a:pt x="962" y="1955"/>
                  </a:lnTo>
                  <a:lnTo>
                    <a:pt x="987" y="1762"/>
                  </a:lnTo>
                  <a:lnTo>
                    <a:pt x="994" y="1715"/>
                  </a:lnTo>
                  <a:lnTo>
                    <a:pt x="998" y="1685"/>
                  </a:lnTo>
                  <a:lnTo>
                    <a:pt x="1010" y="1589"/>
                  </a:lnTo>
                  <a:lnTo>
                    <a:pt x="1016" y="1536"/>
                  </a:lnTo>
                  <a:lnTo>
                    <a:pt x="1022" y="1494"/>
                  </a:lnTo>
                  <a:lnTo>
                    <a:pt x="1023" y="1488"/>
                  </a:lnTo>
                  <a:lnTo>
                    <a:pt x="1038" y="1376"/>
                  </a:lnTo>
                  <a:lnTo>
                    <a:pt x="1043" y="1334"/>
                  </a:lnTo>
                  <a:lnTo>
                    <a:pt x="1050" y="1273"/>
                  </a:lnTo>
                  <a:lnTo>
                    <a:pt x="1054" y="1251"/>
                  </a:lnTo>
                  <a:lnTo>
                    <a:pt x="1056" y="1236"/>
                  </a:lnTo>
                  <a:lnTo>
                    <a:pt x="1057" y="1220"/>
                  </a:lnTo>
                  <a:lnTo>
                    <a:pt x="1065" y="1166"/>
                  </a:lnTo>
                  <a:lnTo>
                    <a:pt x="1089" y="978"/>
                  </a:lnTo>
                  <a:lnTo>
                    <a:pt x="1090" y="965"/>
                  </a:lnTo>
                  <a:lnTo>
                    <a:pt x="1098" y="904"/>
                  </a:lnTo>
                  <a:lnTo>
                    <a:pt x="1105" y="858"/>
                  </a:lnTo>
                  <a:lnTo>
                    <a:pt x="1108" y="830"/>
                  </a:lnTo>
                  <a:lnTo>
                    <a:pt x="1113" y="796"/>
                  </a:lnTo>
                  <a:lnTo>
                    <a:pt x="1121" y="728"/>
                  </a:lnTo>
                  <a:lnTo>
                    <a:pt x="1132" y="646"/>
                  </a:lnTo>
                  <a:lnTo>
                    <a:pt x="1147" y="536"/>
                  </a:lnTo>
                  <a:lnTo>
                    <a:pt x="1160" y="440"/>
                  </a:lnTo>
                  <a:lnTo>
                    <a:pt x="1180" y="276"/>
                  </a:lnTo>
                  <a:lnTo>
                    <a:pt x="1185" y="244"/>
                  </a:lnTo>
                  <a:lnTo>
                    <a:pt x="1151" y="237"/>
                  </a:lnTo>
                  <a:lnTo>
                    <a:pt x="1148" y="236"/>
                  </a:lnTo>
                  <a:lnTo>
                    <a:pt x="1143" y="236"/>
                  </a:lnTo>
                  <a:lnTo>
                    <a:pt x="1088" y="224"/>
                  </a:lnTo>
                  <a:lnTo>
                    <a:pt x="1062" y="217"/>
                  </a:lnTo>
                  <a:lnTo>
                    <a:pt x="1012" y="207"/>
                  </a:lnTo>
                  <a:lnTo>
                    <a:pt x="836" y="169"/>
                  </a:lnTo>
                  <a:lnTo>
                    <a:pt x="678" y="132"/>
                  </a:lnTo>
                  <a:lnTo>
                    <a:pt x="668" y="129"/>
                  </a:lnTo>
                  <a:lnTo>
                    <a:pt x="628" y="121"/>
                  </a:lnTo>
                  <a:lnTo>
                    <a:pt x="620" y="118"/>
                  </a:lnTo>
                  <a:lnTo>
                    <a:pt x="466" y="81"/>
                  </a:lnTo>
                  <a:lnTo>
                    <a:pt x="413" y="68"/>
                  </a:lnTo>
                  <a:lnTo>
                    <a:pt x="379" y="61"/>
                  </a:lnTo>
                  <a:lnTo>
                    <a:pt x="272" y="33"/>
                  </a:lnTo>
                  <a:lnTo>
                    <a:pt x="265" y="30"/>
                  </a:lnTo>
                  <a:lnTo>
                    <a:pt x="241" y="24"/>
                  </a:lnTo>
                  <a:lnTo>
                    <a:pt x="177" y="6"/>
                  </a:lnTo>
                  <a:lnTo>
                    <a:pt x="155" y="0"/>
                  </a:lnTo>
                  <a:lnTo>
                    <a:pt x="144" y="67"/>
                  </a:lnTo>
                  <a:lnTo>
                    <a:pt x="122" y="189"/>
                  </a:lnTo>
                  <a:lnTo>
                    <a:pt x="114" y="237"/>
                  </a:lnTo>
                  <a:lnTo>
                    <a:pt x="79" y="436"/>
                  </a:lnTo>
                  <a:lnTo>
                    <a:pt x="50" y="595"/>
                  </a:lnTo>
                  <a:lnTo>
                    <a:pt x="37" y="663"/>
                  </a:lnTo>
                  <a:lnTo>
                    <a:pt x="33" y="691"/>
                  </a:lnTo>
                  <a:lnTo>
                    <a:pt x="26" y="728"/>
                  </a:lnTo>
                  <a:lnTo>
                    <a:pt x="23" y="744"/>
                  </a:lnTo>
                  <a:lnTo>
                    <a:pt x="19" y="763"/>
                  </a:lnTo>
                  <a:lnTo>
                    <a:pt x="16" y="780"/>
                  </a:lnTo>
                  <a:lnTo>
                    <a:pt x="12" y="800"/>
                  </a:lnTo>
                  <a:lnTo>
                    <a:pt x="8" y="824"/>
                  </a:lnTo>
                  <a:lnTo>
                    <a:pt x="7" y="837"/>
                  </a:lnTo>
                  <a:lnTo>
                    <a:pt x="5" y="840"/>
                  </a:lnTo>
                  <a:close/>
                </a:path>
              </a:pathLst>
            </a:custGeom>
            <a:solidFill>
              <a:srgbClr val="CC3300"/>
            </a:solidFill>
            <a:ln w="0">
              <a:solidFill>
                <a:schemeClr val="tx1"/>
              </a:solidFill>
              <a:round/>
              <a:headEnd/>
              <a:tailEnd/>
            </a:ln>
          </p:spPr>
          <p:txBody>
            <a:bodyPr/>
            <a:lstStyle/>
            <a:p>
              <a:endParaRPr lang="en-US"/>
            </a:p>
          </p:txBody>
        </p:sp>
        <p:grpSp>
          <p:nvGrpSpPr>
            <p:cNvPr id="3" name="Group 90"/>
            <p:cNvGrpSpPr>
              <a:grpSpLocks/>
            </p:cNvGrpSpPr>
            <p:nvPr/>
          </p:nvGrpSpPr>
          <p:grpSpPr bwMode="auto">
            <a:xfrm>
              <a:off x="480" y="3417"/>
              <a:ext cx="720" cy="437"/>
              <a:chOff x="1755" y="3193"/>
              <a:chExt cx="614" cy="362"/>
            </a:xfrm>
          </p:grpSpPr>
          <p:grpSp>
            <p:nvGrpSpPr>
              <p:cNvPr id="4" name="Group 91" descr="Large confetti"/>
              <p:cNvGrpSpPr>
                <a:grpSpLocks/>
              </p:cNvGrpSpPr>
              <p:nvPr/>
            </p:nvGrpSpPr>
            <p:grpSpPr bwMode="auto">
              <a:xfrm>
                <a:off x="1755" y="3239"/>
                <a:ext cx="45" cy="53"/>
                <a:chOff x="3870" y="10908"/>
                <a:chExt cx="131" cy="175"/>
              </a:xfrm>
            </p:grpSpPr>
            <p:sp>
              <p:nvSpPr>
                <p:cNvPr id="7279" name="Freeform 92"/>
                <p:cNvSpPr>
                  <a:spLocks/>
                </p:cNvSpPr>
                <p:nvPr/>
              </p:nvSpPr>
              <p:spPr bwMode="auto">
                <a:xfrm>
                  <a:off x="3870" y="10908"/>
                  <a:ext cx="131" cy="175"/>
                </a:xfrm>
                <a:custGeom>
                  <a:avLst/>
                  <a:gdLst>
                    <a:gd name="T0" fmla="*/ 0 w 131"/>
                    <a:gd name="T1" fmla="*/ 175 h 175"/>
                    <a:gd name="T2" fmla="*/ 0 w 131"/>
                    <a:gd name="T3" fmla="*/ 120 h 175"/>
                    <a:gd name="T4" fmla="*/ 73 w 131"/>
                    <a:gd name="T5" fmla="*/ 0 h 175"/>
                    <a:gd name="T6" fmla="*/ 131 w 131"/>
                    <a:gd name="T7" fmla="*/ 40 h 175"/>
                    <a:gd name="T8" fmla="*/ 66 w 131"/>
                    <a:gd name="T9" fmla="*/ 175 h 175"/>
                    <a:gd name="T10" fmla="*/ 0 w 131"/>
                    <a:gd name="T11" fmla="*/ 175 h 175"/>
                    <a:gd name="T12" fmla="*/ 0 60000 65536"/>
                    <a:gd name="T13" fmla="*/ 0 60000 65536"/>
                    <a:gd name="T14" fmla="*/ 0 60000 65536"/>
                    <a:gd name="T15" fmla="*/ 0 60000 65536"/>
                    <a:gd name="T16" fmla="*/ 0 60000 65536"/>
                    <a:gd name="T17" fmla="*/ 0 60000 65536"/>
                    <a:gd name="T18" fmla="*/ 0 w 131"/>
                    <a:gd name="T19" fmla="*/ 0 h 175"/>
                    <a:gd name="T20" fmla="*/ 131 w 131"/>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131" h="175">
                      <a:moveTo>
                        <a:pt x="0" y="175"/>
                      </a:moveTo>
                      <a:lnTo>
                        <a:pt x="0" y="120"/>
                      </a:lnTo>
                      <a:lnTo>
                        <a:pt x="73" y="0"/>
                      </a:lnTo>
                      <a:lnTo>
                        <a:pt x="131" y="40"/>
                      </a:lnTo>
                      <a:lnTo>
                        <a:pt x="66" y="175"/>
                      </a:lnTo>
                      <a:lnTo>
                        <a:pt x="0" y="175"/>
                      </a:lnTo>
                      <a:close/>
                    </a:path>
                  </a:pathLst>
                </a:custGeom>
                <a:solidFill>
                  <a:srgbClr val="CC3300"/>
                </a:solidFill>
                <a:ln w="9525">
                  <a:solidFill>
                    <a:schemeClr val="tx1"/>
                  </a:solidFill>
                  <a:round/>
                  <a:headEnd/>
                  <a:tailEnd/>
                </a:ln>
              </p:spPr>
              <p:txBody>
                <a:bodyPr/>
                <a:lstStyle/>
                <a:p>
                  <a:endParaRPr lang="en-US"/>
                </a:p>
              </p:txBody>
            </p:sp>
            <p:sp>
              <p:nvSpPr>
                <p:cNvPr id="7280" name="Freeform 93"/>
                <p:cNvSpPr>
                  <a:spLocks/>
                </p:cNvSpPr>
                <p:nvPr/>
              </p:nvSpPr>
              <p:spPr bwMode="auto">
                <a:xfrm>
                  <a:off x="3870" y="10908"/>
                  <a:ext cx="131" cy="175"/>
                </a:xfrm>
                <a:custGeom>
                  <a:avLst/>
                  <a:gdLst>
                    <a:gd name="T0" fmla="*/ 0 w 131"/>
                    <a:gd name="T1" fmla="*/ 175 h 175"/>
                    <a:gd name="T2" fmla="*/ 0 w 131"/>
                    <a:gd name="T3" fmla="*/ 120 h 175"/>
                    <a:gd name="T4" fmla="*/ 73 w 131"/>
                    <a:gd name="T5" fmla="*/ 0 h 175"/>
                    <a:gd name="T6" fmla="*/ 131 w 131"/>
                    <a:gd name="T7" fmla="*/ 40 h 175"/>
                    <a:gd name="T8" fmla="*/ 66 w 131"/>
                    <a:gd name="T9" fmla="*/ 175 h 175"/>
                    <a:gd name="T10" fmla="*/ 0 w 131"/>
                    <a:gd name="T11" fmla="*/ 175 h 175"/>
                    <a:gd name="T12" fmla="*/ 0 60000 65536"/>
                    <a:gd name="T13" fmla="*/ 0 60000 65536"/>
                    <a:gd name="T14" fmla="*/ 0 60000 65536"/>
                    <a:gd name="T15" fmla="*/ 0 60000 65536"/>
                    <a:gd name="T16" fmla="*/ 0 60000 65536"/>
                    <a:gd name="T17" fmla="*/ 0 60000 65536"/>
                    <a:gd name="T18" fmla="*/ 0 w 131"/>
                    <a:gd name="T19" fmla="*/ 0 h 175"/>
                    <a:gd name="T20" fmla="*/ 131 w 131"/>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131" h="175">
                      <a:moveTo>
                        <a:pt x="0" y="175"/>
                      </a:moveTo>
                      <a:lnTo>
                        <a:pt x="0" y="120"/>
                      </a:lnTo>
                      <a:lnTo>
                        <a:pt x="73" y="0"/>
                      </a:lnTo>
                      <a:lnTo>
                        <a:pt x="131" y="40"/>
                      </a:lnTo>
                      <a:lnTo>
                        <a:pt x="66" y="175"/>
                      </a:lnTo>
                      <a:lnTo>
                        <a:pt x="0" y="175"/>
                      </a:lnTo>
                      <a:close/>
                    </a:path>
                  </a:pathLst>
                </a:custGeom>
                <a:solidFill>
                  <a:srgbClr val="CC3300"/>
                </a:solidFill>
                <a:ln w="9525">
                  <a:solidFill>
                    <a:schemeClr val="tx1"/>
                  </a:solidFill>
                  <a:round/>
                  <a:headEnd/>
                  <a:tailEnd/>
                </a:ln>
              </p:spPr>
              <p:txBody>
                <a:bodyPr/>
                <a:lstStyle/>
                <a:p>
                  <a:endParaRPr lang="en-US"/>
                </a:p>
              </p:txBody>
            </p:sp>
          </p:grpSp>
          <p:grpSp>
            <p:nvGrpSpPr>
              <p:cNvPr id="5" name="Group 94" descr="Large confetti"/>
              <p:cNvGrpSpPr>
                <a:grpSpLocks/>
              </p:cNvGrpSpPr>
              <p:nvPr/>
            </p:nvGrpSpPr>
            <p:grpSpPr bwMode="auto">
              <a:xfrm>
                <a:off x="1817" y="3193"/>
                <a:ext cx="88" cy="68"/>
                <a:chOff x="4052" y="10756"/>
                <a:chExt cx="254" cy="224"/>
              </a:xfrm>
            </p:grpSpPr>
            <p:sp>
              <p:nvSpPr>
                <p:cNvPr id="7277" name="Freeform 95"/>
                <p:cNvSpPr>
                  <a:spLocks/>
                </p:cNvSpPr>
                <p:nvPr/>
              </p:nvSpPr>
              <p:spPr bwMode="auto">
                <a:xfrm>
                  <a:off x="4052" y="10756"/>
                  <a:ext cx="254" cy="224"/>
                </a:xfrm>
                <a:custGeom>
                  <a:avLst/>
                  <a:gdLst>
                    <a:gd name="T0" fmla="*/ 58 w 254"/>
                    <a:gd name="T1" fmla="*/ 24 h 224"/>
                    <a:gd name="T2" fmla="*/ 0 w 254"/>
                    <a:gd name="T3" fmla="*/ 128 h 224"/>
                    <a:gd name="T4" fmla="*/ 102 w 254"/>
                    <a:gd name="T5" fmla="*/ 200 h 224"/>
                    <a:gd name="T6" fmla="*/ 218 w 254"/>
                    <a:gd name="T7" fmla="*/ 224 h 224"/>
                    <a:gd name="T8" fmla="*/ 254 w 254"/>
                    <a:gd name="T9" fmla="*/ 136 h 224"/>
                    <a:gd name="T10" fmla="*/ 225 w 254"/>
                    <a:gd name="T11" fmla="*/ 0 h 224"/>
                    <a:gd name="T12" fmla="*/ 58 w 254"/>
                    <a:gd name="T13" fmla="*/ 24 h 224"/>
                    <a:gd name="T14" fmla="*/ 0 60000 65536"/>
                    <a:gd name="T15" fmla="*/ 0 60000 65536"/>
                    <a:gd name="T16" fmla="*/ 0 60000 65536"/>
                    <a:gd name="T17" fmla="*/ 0 60000 65536"/>
                    <a:gd name="T18" fmla="*/ 0 60000 65536"/>
                    <a:gd name="T19" fmla="*/ 0 60000 65536"/>
                    <a:gd name="T20" fmla="*/ 0 60000 65536"/>
                    <a:gd name="T21" fmla="*/ 0 w 254"/>
                    <a:gd name="T22" fmla="*/ 0 h 224"/>
                    <a:gd name="T23" fmla="*/ 254 w 254"/>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224">
                      <a:moveTo>
                        <a:pt x="58" y="24"/>
                      </a:moveTo>
                      <a:lnTo>
                        <a:pt x="0" y="128"/>
                      </a:lnTo>
                      <a:lnTo>
                        <a:pt x="102" y="200"/>
                      </a:lnTo>
                      <a:lnTo>
                        <a:pt x="218" y="224"/>
                      </a:lnTo>
                      <a:lnTo>
                        <a:pt x="254" y="136"/>
                      </a:lnTo>
                      <a:lnTo>
                        <a:pt x="225" y="0"/>
                      </a:lnTo>
                      <a:lnTo>
                        <a:pt x="58" y="24"/>
                      </a:lnTo>
                      <a:close/>
                    </a:path>
                  </a:pathLst>
                </a:custGeom>
                <a:solidFill>
                  <a:srgbClr val="CC3300"/>
                </a:solidFill>
                <a:ln w="9525">
                  <a:solidFill>
                    <a:schemeClr val="tx1"/>
                  </a:solidFill>
                  <a:round/>
                  <a:headEnd/>
                  <a:tailEnd/>
                </a:ln>
              </p:spPr>
              <p:txBody>
                <a:bodyPr/>
                <a:lstStyle/>
                <a:p>
                  <a:endParaRPr lang="en-US"/>
                </a:p>
              </p:txBody>
            </p:sp>
            <p:sp>
              <p:nvSpPr>
                <p:cNvPr id="7278" name="Freeform 96"/>
                <p:cNvSpPr>
                  <a:spLocks/>
                </p:cNvSpPr>
                <p:nvPr/>
              </p:nvSpPr>
              <p:spPr bwMode="auto">
                <a:xfrm>
                  <a:off x="4052" y="10756"/>
                  <a:ext cx="254" cy="224"/>
                </a:xfrm>
                <a:custGeom>
                  <a:avLst/>
                  <a:gdLst>
                    <a:gd name="T0" fmla="*/ 58 w 254"/>
                    <a:gd name="T1" fmla="*/ 24 h 224"/>
                    <a:gd name="T2" fmla="*/ 0 w 254"/>
                    <a:gd name="T3" fmla="*/ 128 h 224"/>
                    <a:gd name="T4" fmla="*/ 102 w 254"/>
                    <a:gd name="T5" fmla="*/ 200 h 224"/>
                    <a:gd name="T6" fmla="*/ 218 w 254"/>
                    <a:gd name="T7" fmla="*/ 224 h 224"/>
                    <a:gd name="T8" fmla="*/ 254 w 254"/>
                    <a:gd name="T9" fmla="*/ 136 h 224"/>
                    <a:gd name="T10" fmla="*/ 225 w 254"/>
                    <a:gd name="T11" fmla="*/ 0 h 224"/>
                    <a:gd name="T12" fmla="*/ 58 w 254"/>
                    <a:gd name="T13" fmla="*/ 24 h 224"/>
                    <a:gd name="T14" fmla="*/ 0 60000 65536"/>
                    <a:gd name="T15" fmla="*/ 0 60000 65536"/>
                    <a:gd name="T16" fmla="*/ 0 60000 65536"/>
                    <a:gd name="T17" fmla="*/ 0 60000 65536"/>
                    <a:gd name="T18" fmla="*/ 0 60000 65536"/>
                    <a:gd name="T19" fmla="*/ 0 60000 65536"/>
                    <a:gd name="T20" fmla="*/ 0 60000 65536"/>
                    <a:gd name="T21" fmla="*/ 0 w 254"/>
                    <a:gd name="T22" fmla="*/ 0 h 224"/>
                    <a:gd name="T23" fmla="*/ 254 w 254"/>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224">
                      <a:moveTo>
                        <a:pt x="58" y="24"/>
                      </a:moveTo>
                      <a:lnTo>
                        <a:pt x="0" y="128"/>
                      </a:lnTo>
                      <a:lnTo>
                        <a:pt x="102" y="200"/>
                      </a:lnTo>
                      <a:lnTo>
                        <a:pt x="218" y="224"/>
                      </a:lnTo>
                      <a:lnTo>
                        <a:pt x="254" y="136"/>
                      </a:lnTo>
                      <a:lnTo>
                        <a:pt x="225" y="0"/>
                      </a:lnTo>
                      <a:lnTo>
                        <a:pt x="58" y="24"/>
                      </a:lnTo>
                      <a:close/>
                    </a:path>
                  </a:pathLst>
                </a:custGeom>
                <a:solidFill>
                  <a:srgbClr val="CC3300"/>
                </a:solidFill>
                <a:ln w="9525">
                  <a:solidFill>
                    <a:schemeClr val="tx1"/>
                  </a:solidFill>
                  <a:round/>
                  <a:headEnd/>
                  <a:tailEnd/>
                </a:ln>
              </p:spPr>
              <p:txBody>
                <a:bodyPr/>
                <a:lstStyle/>
                <a:p>
                  <a:endParaRPr lang="en-US"/>
                </a:p>
              </p:txBody>
            </p:sp>
          </p:grpSp>
          <p:grpSp>
            <p:nvGrpSpPr>
              <p:cNvPr id="6" name="Group 97" descr="Large confetti"/>
              <p:cNvGrpSpPr>
                <a:grpSpLocks/>
              </p:cNvGrpSpPr>
              <p:nvPr/>
            </p:nvGrpSpPr>
            <p:grpSpPr bwMode="auto">
              <a:xfrm>
                <a:off x="1899" y="3239"/>
                <a:ext cx="127" cy="75"/>
                <a:chOff x="4291" y="10908"/>
                <a:chExt cx="371" cy="247"/>
              </a:xfrm>
            </p:grpSpPr>
            <p:sp>
              <p:nvSpPr>
                <p:cNvPr id="7275" name="Freeform 98"/>
                <p:cNvSpPr>
                  <a:spLocks/>
                </p:cNvSpPr>
                <p:nvPr/>
              </p:nvSpPr>
              <p:spPr bwMode="auto">
                <a:xfrm>
                  <a:off x="4291" y="10908"/>
                  <a:ext cx="371" cy="247"/>
                </a:xfrm>
                <a:custGeom>
                  <a:avLst/>
                  <a:gdLst>
                    <a:gd name="T0" fmla="*/ 0 w 371"/>
                    <a:gd name="T1" fmla="*/ 88 h 247"/>
                    <a:gd name="T2" fmla="*/ 255 w 371"/>
                    <a:gd name="T3" fmla="*/ 0 h 247"/>
                    <a:gd name="T4" fmla="*/ 305 w 371"/>
                    <a:gd name="T5" fmla="*/ 104 h 247"/>
                    <a:gd name="T6" fmla="*/ 349 w 371"/>
                    <a:gd name="T7" fmla="*/ 127 h 247"/>
                    <a:gd name="T8" fmla="*/ 371 w 371"/>
                    <a:gd name="T9" fmla="*/ 215 h 247"/>
                    <a:gd name="T10" fmla="*/ 247 w 371"/>
                    <a:gd name="T11" fmla="*/ 231 h 247"/>
                    <a:gd name="T12" fmla="*/ 153 w 371"/>
                    <a:gd name="T13" fmla="*/ 247 h 247"/>
                    <a:gd name="T14" fmla="*/ 0 w 371"/>
                    <a:gd name="T15" fmla="*/ 88 h 24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247"/>
                    <a:gd name="T26" fmla="*/ 371 w 371"/>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247">
                      <a:moveTo>
                        <a:pt x="0" y="88"/>
                      </a:moveTo>
                      <a:lnTo>
                        <a:pt x="255" y="0"/>
                      </a:lnTo>
                      <a:lnTo>
                        <a:pt x="305" y="104"/>
                      </a:lnTo>
                      <a:lnTo>
                        <a:pt x="349" y="127"/>
                      </a:lnTo>
                      <a:lnTo>
                        <a:pt x="371" y="215"/>
                      </a:lnTo>
                      <a:lnTo>
                        <a:pt x="247" y="231"/>
                      </a:lnTo>
                      <a:lnTo>
                        <a:pt x="153" y="247"/>
                      </a:lnTo>
                      <a:lnTo>
                        <a:pt x="0" y="88"/>
                      </a:lnTo>
                      <a:close/>
                    </a:path>
                  </a:pathLst>
                </a:custGeom>
                <a:solidFill>
                  <a:srgbClr val="CC3300"/>
                </a:solidFill>
                <a:ln w="9525">
                  <a:solidFill>
                    <a:schemeClr val="tx1"/>
                  </a:solidFill>
                  <a:round/>
                  <a:headEnd/>
                  <a:tailEnd/>
                </a:ln>
              </p:spPr>
              <p:txBody>
                <a:bodyPr/>
                <a:lstStyle/>
                <a:p>
                  <a:endParaRPr lang="en-US"/>
                </a:p>
              </p:txBody>
            </p:sp>
            <p:sp>
              <p:nvSpPr>
                <p:cNvPr id="7276" name="Freeform 99"/>
                <p:cNvSpPr>
                  <a:spLocks/>
                </p:cNvSpPr>
                <p:nvPr/>
              </p:nvSpPr>
              <p:spPr bwMode="auto">
                <a:xfrm>
                  <a:off x="4291" y="10908"/>
                  <a:ext cx="371" cy="247"/>
                </a:xfrm>
                <a:custGeom>
                  <a:avLst/>
                  <a:gdLst>
                    <a:gd name="T0" fmla="*/ 0 w 371"/>
                    <a:gd name="T1" fmla="*/ 88 h 247"/>
                    <a:gd name="T2" fmla="*/ 255 w 371"/>
                    <a:gd name="T3" fmla="*/ 0 h 247"/>
                    <a:gd name="T4" fmla="*/ 305 w 371"/>
                    <a:gd name="T5" fmla="*/ 104 h 247"/>
                    <a:gd name="T6" fmla="*/ 349 w 371"/>
                    <a:gd name="T7" fmla="*/ 127 h 247"/>
                    <a:gd name="T8" fmla="*/ 371 w 371"/>
                    <a:gd name="T9" fmla="*/ 215 h 247"/>
                    <a:gd name="T10" fmla="*/ 247 w 371"/>
                    <a:gd name="T11" fmla="*/ 231 h 247"/>
                    <a:gd name="T12" fmla="*/ 153 w 371"/>
                    <a:gd name="T13" fmla="*/ 247 h 247"/>
                    <a:gd name="T14" fmla="*/ 0 w 371"/>
                    <a:gd name="T15" fmla="*/ 88 h 24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247"/>
                    <a:gd name="T26" fmla="*/ 371 w 371"/>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247">
                      <a:moveTo>
                        <a:pt x="0" y="88"/>
                      </a:moveTo>
                      <a:lnTo>
                        <a:pt x="255" y="0"/>
                      </a:lnTo>
                      <a:lnTo>
                        <a:pt x="305" y="104"/>
                      </a:lnTo>
                      <a:lnTo>
                        <a:pt x="349" y="127"/>
                      </a:lnTo>
                      <a:lnTo>
                        <a:pt x="371" y="215"/>
                      </a:lnTo>
                      <a:lnTo>
                        <a:pt x="247" y="231"/>
                      </a:lnTo>
                      <a:lnTo>
                        <a:pt x="153" y="247"/>
                      </a:lnTo>
                      <a:lnTo>
                        <a:pt x="0" y="88"/>
                      </a:lnTo>
                      <a:close/>
                    </a:path>
                  </a:pathLst>
                </a:custGeom>
                <a:solidFill>
                  <a:srgbClr val="CC3300"/>
                </a:solidFill>
                <a:ln w="9525">
                  <a:solidFill>
                    <a:schemeClr val="tx1"/>
                  </a:solidFill>
                  <a:round/>
                  <a:headEnd/>
                  <a:tailEnd/>
                </a:ln>
              </p:spPr>
              <p:txBody>
                <a:bodyPr/>
                <a:lstStyle/>
                <a:p>
                  <a:endParaRPr lang="en-US"/>
                </a:p>
              </p:txBody>
            </p:sp>
          </p:grpSp>
          <p:grpSp>
            <p:nvGrpSpPr>
              <p:cNvPr id="7" name="Group 100" descr="Large confetti"/>
              <p:cNvGrpSpPr>
                <a:grpSpLocks/>
              </p:cNvGrpSpPr>
              <p:nvPr/>
            </p:nvGrpSpPr>
            <p:grpSpPr bwMode="auto">
              <a:xfrm>
                <a:off x="2031" y="3297"/>
                <a:ext cx="102" cy="39"/>
                <a:chOff x="4676" y="11099"/>
                <a:chExt cx="298" cy="128"/>
              </a:xfrm>
            </p:grpSpPr>
            <p:sp>
              <p:nvSpPr>
                <p:cNvPr id="7273" name="Freeform 101"/>
                <p:cNvSpPr>
                  <a:spLocks/>
                </p:cNvSpPr>
                <p:nvPr/>
              </p:nvSpPr>
              <p:spPr bwMode="auto">
                <a:xfrm>
                  <a:off x="4676" y="11099"/>
                  <a:ext cx="298" cy="128"/>
                </a:xfrm>
                <a:custGeom>
                  <a:avLst/>
                  <a:gdLst>
                    <a:gd name="T0" fmla="*/ 44 w 298"/>
                    <a:gd name="T1" fmla="*/ 0 h 128"/>
                    <a:gd name="T2" fmla="*/ 0 w 298"/>
                    <a:gd name="T3" fmla="*/ 120 h 128"/>
                    <a:gd name="T4" fmla="*/ 80 w 298"/>
                    <a:gd name="T5" fmla="*/ 128 h 128"/>
                    <a:gd name="T6" fmla="*/ 124 w 298"/>
                    <a:gd name="T7" fmla="*/ 96 h 128"/>
                    <a:gd name="T8" fmla="*/ 218 w 298"/>
                    <a:gd name="T9" fmla="*/ 104 h 128"/>
                    <a:gd name="T10" fmla="*/ 298 w 298"/>
                    <a:gd name="T11" fmla="*/ 48 h 128"/>
                    <a:gd name="T12" fmla="*/ 247 w 298"/>
                    <a:gd name="T13" fmla="*/ 32 h 128"/>
                    <a:gd name="T14" fmla="*/ 203 w 298"/>
                    <a:gd name="T15" fmla="*/ 0 h 128"/>
                    <a:gd name="T16" fmla="*/ 44 w 298"/>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8"/>
                    <a:gd name="T28" fmla="*/ 0 h 128"/>
                    <a:gd name="T29" fmla="*/ 298 w 298"/>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8" h="128">
                      <a:moveTo>
                        <a:pt x="44" y="0"/>
                      </a:moveTo>
                      <a:lnTo>
                        <a:pt x="0" y="120"/>
                      </a:lnTo>
                      <a:lnTo>
                        <a:pt x="80" y="128"/>
                      </a:lnTo>
                      <a:lnTo>
                        <a:pt x="124" y="96"/>
                      </a:lnTo>
                      <a:lnTo>
                        <a:pt x="218" y="104"/>
                      </a:lnTo>
                      <a:lnTo>
                        <a:pt x="298" y="48"/>
                      </a:lnTo>
                      <a:lnTo>
                        <a:pt x="247" y="32"/>
                      </a:lnTo>
                      <a:lnTo>
                        <a:pt x="203" y="0"/>
                      </a:lnTo>
                      <a:lnTo>
                        <a:pt x="44" y="0"/>
                      </a:lnTo>
                      <a:close/>
                    </a:path>
                  </a:pathLst>
                </a:custGeom>
                <a:solidFill>
                  <a:srgbClr val="CC3300"/>
                </a:solidFill>
                <a:ln w="9525">
                  <a:solidFill>
                    <a:schemeClr val="tx1"/>
                  </a:solidFill>
                  <a:round/>
                  <a:headEnd/>
                  <a:tailEnd/>
                </a:ln>
              </p:spPr>
              <p:txBody>
                <a:bodyPr/>
                <a:lstStyle/>
                <a:p>
                  <a:endParaRPr lang="en-US"/>
                </a:p>
              </p:txBody>
            </p:sp>
            <p:sp>
              <p:nvSpPr>
                <p:cNvPr id="7274" name="Freeform 102"/>
                <p:cNvSpPr>
                  <a:spLocks/>
                </p:cNvSpPr>
                <p:nvPr/>
              </p:nvSpPr>
              <p:spPr bwMode="auto">
                <a:xfrm>
                  <a:off x="4676" y="11099"/>
                  <a:ext cx="298" cy="128"/>
                </a:xfrm>
                <a:custGeom>
                  <a:avLst/>
                  <a:gdLst>
                    <a:gd name="T0" fmla="*/ 44 w 298"/>
                    <a:gd name="T1" fmla="*/ 0 h 128"/>
                    <a:gd name="T2" fmla="*/ 0 w 298"/>
                    <a:gd name="T3" fmla="*/ 120 h 128"/>
                    <a:gd name="T4" fmla="*/ 80 w 298"/>
                    <a:gd name="T5" fmla="*/ 128 h 128"/>
                    <a:gd name="T6" fmla="*/ 124 w 298"/>
                    <a:gd name="T7" fmla="*/ 96 h 128"/>
                    <a:gd name="T8" fmla="*/ 218 w 298"/>
                    <a:gd name="T9" fmla="*/ 104 h 128"/>
                    <a:gd name="T10" fmla="*/ 298 w 298"/>
                    <a:gd name="T11" fmla="*/ 48 h 128"/>
                    <a:gd name="T12" fmla="*/ 247 w 298"/>
                    <a:gd name="T13" fmla="*/ 32 h 128"/>
                    <a:gd name="T14" fmla="*/ 203 w 298"/>
                    <a:gd name="T15" fmla="*/ 0 h 128"/>
                    <a:gd name="T16" fmla="*/ 44 w 298"/>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8"/>
                    <a:gd name="T28" fmla="*/ 0 h 128"/>
                    <a:gd name="T29" fmla="*/ 298 w 298"/>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8" h="128">
                      <a:moveTo>
                        <a:pt x="44" y="0"/>
                      </a:moveTo>
                      <a:lnTo>
                        <a:pt x="0" y="120"/>
                      </a:lnTo>
                      <a:lnTo>
                        <a:pt x="80" y="128"/>
                      </a:lnTo>
                      <a:lnTo>
                        <a:pt x="124" y="96"/>
                      </a:lnTo>
                      <a:lnTo>
                        <a:pt x="218" y="104"/>
                      </a:lnTo>
                      <a:lnTo>
                        <a:pt x="298" y="48"/>
                      </a:lnTo>
                      <a:lnTo>
                        <a:pt x="247" y="32"/>
                      </a:lnTo>
                      <a:lnTo>
                        <a:pt x="203" y="0"/>
                      </a:lnTo>
                      <a:lnTo>
                        <a:pt x="44" y="0"/>
                      </a:lnTo>
                      <a:close/>
                    </a:path>
                  </a:pathLst>
                </a:custGeom>
                <a:solidFill>
                  <a:srgbClr val="CC3300"/>
                </a:solidFill>
                <a:ln w="9525">
                  <a:solidFill>
                    <a:schemeClr val="tx1"/>
                  </a:solidFill>
                  <a:round/>
                  <a:headEnd/>
                  <a:tailEnd/>
                </a:ln>
              </p:spPr>
              <p:txBody>
                <a:bodyPr/>
                <a:lstStyle/>
                <a:p>
                  <a:endParaRPr lang="en-US"/>
                </a:p>
              </p:txBody>
            </p:sp>
          </p:grpSp>
          <p:grpSp>
            <p:nvGrpSpPr>
              <p:cNvPr id="8" name="Group 103" descr="Large confetti"/>
              <p:cNvGrpSpPr>
                <a:grpSpLocks/>
              </p:cNvGrpSpPr>
              <p:nvPr/>
            </p:nvGrpSpPr>
            <p:grpSpPr bwMode="auto">
              <a:xfrm>
                <a:off x="2061" y="3351"/>
                <a:ext cx="42" cy="28"/>
                <a:chOff x="4763" y="11275"/>
                <a:chExt cx="124" cy="96"/>
              </a:xfrm>
            </p:grpSpPr>
            <p:sp>
              <p:nvSpPr>
                <p:cNvPr id="7271" name="Freeform 104"/>
                <p:cNvSpPr>
                  <a:spLocks/>
                </p:cNvSpPr>
                <p:nvPr/>
              </p:nvSpPr>
              <p:spPr bwMode="auto">
                <a:xfrm>
                  <a:off x="4763" y="11275"/>
                  <a:ext cx="124" cy="96"/>
                </a:xfrm>
                <a:custGeom>
                  <a:avLst/>
                  <a:gdLst>
                    <a:gd name="T0" fmla="*/ 109 w 124"/>
                    <a:gd name="T1" fmla="*/ 0 h 96"/>
                    <a:gd name="T2" fmla="*/ 0 w 124"/>
                    <a:gd name="T3" fmla="*/ 8 h 96"/>
                    <a:gd name="T4" fmla="*/ 22 w 124"/>
                    <a:gd name="T5" fmla="*/ 96 h 96"/>
                    <a:gd name="T6" fmla="*/ 124 w 124"/>
                    <a:gd name="T7" fmla="*/ 72 h 96"/>
                    <a:gd name="T8" fmla="*/ 109 w 124"/>
                    <a:gd name="T9" fmla="*/ 0 h 96"/>
                    <a:gd name="T10" fmla="*/ 0 60000 65536"/>
                    <a:gd name="T11" fmla="*/ 0 60000 65536"/>
                    <a:gd name="T12" fmla="*/ 0 60000 65536"/>
                    <a:gd name="T13" fmla="*/ 0 60000 65536"/>
                    <a:gd name="T14" fmla="*/ 0 60000 65536"/>
                    <a:gd name="T15" fmla="*/ 0 w 124"/>
                    <a:gd name="T16" fmla="*/ 0 h 96"/>
                    <a:gd name="T17" fmla="*/ 124 w 124"/>
                    <a:gd name="T18" fmla="*/ 96 h 96"/>
                  </a:gdLst>
                  <a:ahLst/>
                  <a:cxnLst>
                    <a:cxn ang="T10">
                      <a:pos x="T0" y="T1"/>
                    </a:cxn>
                    <a:cxn ang="T11">
                      <a:pos x="T2" y="T3"/>
                    </a:cxn>
                    <a:cxn ang="T12">
                      <a:pos x="T4" y="T5"/>
                    </a:cxn>
                    <a:cxn ang="T13">
                      <a:pos x="T6" y="T7"/>
                    </a:cxn>
                    <a:cxn ang="T14">
                      <a:pos x="T8" y="T9"/>
                    </a:cxn>
                  </a:cxnLst>
                  <a:rect l="T15" t="T16" r="T17" b="T18"/>
                  <a:pathLst>
                    <a:path w="124" h="96">
                      <a:moveTo>
                        <a:pt x="109" y="0"/>
                      </a:moveTo>
                      <a:lnTo>
                        <a:pt x="0" y="8"/>
                      </a:lnTo>
                      <a:lnTo>
                        <a:pt x="22" y="96"/>
                      </a:lnTo>
                      <a:lnTo>
                        <a:pt x="124" y="72"/>
                      </a:lnTo>
                      <a:lnTo>
                        <a:pt x="109" y="0"/>
                      </a:lnTo>
                      <a:close/>
                    </a:path>
                  </a:pathLst>
                </a:custGeom>
                <a:solidFill>
                  <a:srgbClr val="CC3300"/>
                </a:solidFill>
                <a:ln w="9525">
                  <a:solidFill>
                    <a:schemeClr val="tx1"/>
                  </a:solidFill>
                  <a:round/>
                  <a:headEnd/>
                  <a:tailEnd/>
                </a:ln>
              </p:spPr>
              <p:txBody>
                <a:bodyPr/>
                <a:lstStyle/>
                <a:p>
                  <a:endParaRPr lang="en-US"/>
                </a:p>
              </p:txBody>
            </p:sp>
            <p:sp>
              <p:nvSpPr>
                <p:cNvPr id="7272" name="Freeform 105"/>
                <p:cNvSpPr>
                  <a:spLocks/>
                </p:cNvSpPr>
                <p:nvPr/>
              </p:nvSpPr>
              <p:spPr bwMode="auto">
                <a:xfrm>
                  <a:off x="4763" y="11275"/>
                  <a:ext cx="124" cy="96"/>
                </a:xfrm>
                <a:custGeom>
                  <a:avLst/>
                  <a:gdLst>
                    <a:gd name="T0" fmla="*/ 109 w 124"/>
                    <a:gd name="T1" fmla="*/ 0 h 96"/>
                    <a:gd name="T2" fmla="*/ 0 w 124"/>
                    <a:gd name="T3" fmla="*/ 8 h 96"/>
                    <a:gd name="T4" fmla="*/ 22 w 124"/>
                    <a:gd name="T5" fmla="*/ 96 h 96"/>
                    <a:gd name="T6" fmla="*/ 124 w 124"/>
                    <a:gd name="T7" fmla="*/ 72 h 96"/>
                    <a:gd name="T8" fmla="*/ 109 w 124"/>
                    <a:gd name="T9" fmla="*/ 0 h 96"/>
                    <a:gd name="T10" fmla="*/ 0 60000 65536"/>
                    <a:gd name="T11" fmla="*/ 0 60000 65536"/>
                    <a:gd name="T12" fmla="*/ 0 60000 65536"/>
                    <a:gd name="T13" fmla="*/ 0 60000 65536"/>
                    <a:gd name="T14" fmla="*/ 0 60000 65536"/>
                    <a:gd name="T15" fmla="*/ 0 w 124"/>
                    <a:gd name="T16" fmla="*/ 0 h 96"/>
                    <a:gd name="T17" fmla="*/ 124 w 124"/>
                    <a:gd name="T18" fmla="*/ 96 h 96"/>
                  </a:gdLst>
                  <a:ahLst/>
                  <a:cxnLst>
                    <a:cxn ang="T10">
                      <a:pos x="T0" y="T1"/>
                    </a:cxn>
                    <a:cxn ang="T11">
                      <a:pos x="T2" y="T3"/>
                    </a:cxn>
                    <a:cxn ang="T12">
                      <a:pos x="T4" y="T5"/>
                    </a:cxn>
                    <a:cxn ang="T13">
                      <a:pos x="T6" y="T7"/>
                    </a:cxn>
                    <a:cxn ang="T14">
                      <a:pos x="T8" y="T9"/>
                    </a:cxn>
                  </a:cxnLst>
                  <a:rect l="T15" t="T16" r="T17" b="T18"/>
                  <a:pathLst>
                    <a:path w="124" h="96">
                      <a:moveTo>
                        <a:pt x="109" y="0"/>
                      </a:moveTo>
                      <a:lnTo>
                        <a:pt x="0" y="8"/>
                      </a:lnTo>
                      <a:lnTo>
                        <a:pt x="22" y="96"/>
                      </a:lnTo>
                      <a:lnTo>
                        <a:pt x="124" y="72"/>
                      </a:lnTo>
                      <a:lnTo>
                        <a:pt x="109" y="0"/>
                      </a:lnTo>
                      <a:close/>
                    </a:path>
                  </a:pathLst>
                </a:custGeom>
                <a:solidFill>
                  <a:srgbClr val="CC3300"/>
                </a:solidFill>
                <a:ln w="9525">
                  <a:solidFill>
                    <a:schemeClr val="tx1"/>
                  </a:solidFill>
                  <a:round/>
                  <a:headEnd/>
                  <a:tailEnd/>
                </a:ln>
              </p:spPr>
              <p:txBody>
                <a:bodyPr/>
                <a:lstStyle/>
                <a:p>
                  <a:endParaRPr lang="en-US"/>
                </a:p>
              </p:txBody>
            </p:sp>
          </p:grpSp>
          <p:grpSp>
            <p:nvGrpSpPr>
              <p:cNvPr id="9" name="Group 106" descr="Large confetti"/>
              <p:cNvGrpSpPr>
                <a:grpSpLocks/>
              </p:cNvGrpSpPr>
              <p:nvPr/>
            </p:nvGrpSpPr>
            <p:grpSpPr bwMode="auto">
              <a:xfrm>
                <a:off x="2105" y="3382"/>
                <a:ext cx="30" cy="29"/>
                <a:chOff x="4894" y="11379"/>
                <a:chExt cx="87" cy="96"/>
              </a:xfrm>
            </p:grpSpPr>
            <p:sp>
              <p:nvSpPr>
                <p:cNvPr id="7269" name="Freeform 107"/>
                <p:cNvSpPr>
                  <a:spLocks/>
                </p:cNvSpPr>
                <p:nvPr/>
              </p:nvSpPr>
              <p:spPr bwMode="auto">
                <a:xfrm>
                  <a:off x="4894" y="11379"/>
                  <a:ext cx="87" cy="96"/>
                </a:xfrm>
                <a:custGeom>
                  <a:avLst/>
                  <a:gdLst>
                    <a:gd name="T0" fmla="*/ 0 w 87"/>
                    <a:gd name="T1" fmla="*/ 40 h 96"/>
                    <a:gd name="T2" fmla="*/ 87 w 87"/>
                    <a:gd name="T3" fmla="*/ 0 h 96"/>
                    <a:gd name="T4" fmla="*/ 87 w 87"/>
                    <a:gd name="T5" fmla="*/ 80 h 96"/>
                    <a:gd name="T6" fmla="*/ 29 w 87"/>
                    <a:gd name="T7" fmla="*/ 96 h 96"/>
                    <a:gd name="T8" fmla="*/ 0 w 87"/>
                    <a:gd name="T9" fmla="*/ 40 h 96"/>
                    <a:gd name="T10" fmla="*/ 0 60000 65536"/>
                    <a:gd name="T11" fmla="*/ 0 60000 65536"/>
                    <a:gd name="T12" fmla="*/ 0 60000 65536"/>
                    <a:gd name="T13" fmla="*/ 0 60000 65536"/>
                    <a:gd name="T14" fmla="*/ 0 60000 65536"/>
                    <a:gd name="T15" fmla="*/ 0 w 87"/>
                    <a:gd name="T16" fmla="*/ 0 h 96"/>
                    <a:gd name="T17" fmla="*/ 87 w 87"/>
                    <a:gd name="T18" fmla="*/ 96 h 96"/>
                  </a:gdLst>
                  <a:ahLst/>
                  <a:cxnLst>
                    <a:cxn ang="T10">
                      <a:pos x="T0" y="T1"/>
                    </a:cxn>
                    <a:cxn ang="T11">
                      <a:pos x="T2" y="T3"/>
                    </a:cxn>
                    <a:cxn ang="T12">
                      <a:pos x="T4" y="T5"/>
                    </a:cxn>
                    <a:cxn ang="T13">
                      <a:pos x="T6" y="T7"/>
                    </a:cxn>
                    <a:cxn ang="T14">
                      <a:pos x="T8" y="T9"/>
                    </a:cxn>
                  </a:cxnLst>
                  <a:rect l="T15" t="T16" r="T17" b="T18"/>
                  <a:pathLst>
                    <a:path w="87" h="96">
                      <a:moveTo>
                        <a:pt x="0" y="40"/>
                      </a:moveTo>
                      <a:lnTo>
                        <a:pt x="87" y="0"/>
                      </a:lnTo>
                      <a:lnTo>
                        <a:pt x="87" y="80"/>
                      </a:lnTo>
                      <a:lnTo>
                        <a:pt x="29" y="96"/>
                      </a:lnTo>
                      <a:lnTo>
                        <a:pt x="0" y="40"/>
                      </a:lnTo>
                      <a:close/>
                    </a:path>
                  </a:pathLst>
                </a:custGeom>
                <a:solidFill>
                  <a:srgbClr val="CC3300"/>
                </a:solidFill>
                <a:ln w="9525">
                  <a:solidFill>
                    <a:schemeClr val="tx1"/>
                  </a:solidFill>
                  <a:round/>
                  <a:headEnd/>
                  <a:tailEnd/>
                </a:ln>
              </p:spPr>
              <p:txBody>
                <a:bodyPr/>
                <a:lstStyle/>
                <a:p>
                  <a:endParaRPr lang="en-US"/>
                </a:p>
              </p:txBody>
            </p:sp>
            <p:sp>
              <p:nvSpPr>
                <p:cNvPr id="7270" name="Freeform 108"/>
                <p:cNvSpPr>
                  <a:spLocks/>
                </p:cNvSpPr>
                <p:nvPr/>
              </p:nvSpPr>
              <p:spPr bwMode="auto">
                <a:xfrm>
                  <a:off x="4894" y="11379"/>
                  <a:ext cx="87" cy="96"/>
                </a:xfrm>
                <a:custGeom>
                  <a:avLst/>
                  <a:gdLst>
                    <a:gd name="T0" fmla="*/ 0 w 87"/>
                    <a:gd name="T1" fmla="*/ 40 h 96"/>
                    <a:gd name="T2" fmla="*/ 87 w 87"/>
                    <a:gd name="T3" fmla="*/ 0 h 96"/>
                    <a:gd name="T4" fmla="*/ 87 w 87"/>
                    <a:gd name="T5" fmla="*/ 80 h 96"/>
                    <a:gd name="T6" fmla="*/ 29 w 87"/>
                    <a:gd name="T7" fmla="*/ 96 h 96"/>
                    <a:gd name="T8" fmla="*/ 0 w 87"/>
                    <a:gd name="T9" fmla="*/ 40 h 96"/>
                    <a:gd name="T10" fmla="*/ 0 60000 65536"/>
                    <a:gd name="T11" fmla="*/ 0 60000 65536"/>
                    <a:gd name="T12" fmla="*/ 0 60000 65536"/>
                    <a:gd name="T13" fmla="*/ 0 60000 65536"/>
                    <a:gd name="T14" fmla="*/ 0 60000 65536"/>
                    <a:gd name="T15" fmla="*/ 0 w 87"/>
                    <a:gd name="T16" fmla="*/ 0 h 96"/>
                    <a:gd name="T17" fmla="*/ 87 w 87"/>
                    <a:gd name="T18" fmla="*/ 96 h 96"/>
                  </a:gdLst>
                  <a:ahLst/>
                  <a:cxnLst>
                    <a:cxn ang="T10">
                      <a:pos x="T0" y="T1"/>
                    </a:cxn>
                    <a:cxn ang="T11">
                      <a:pos x="T2" y="T3"/>
                    </a:cxn>
                    <a:cxn ang="T12">
                      <a:pos x="T4" y="T5"/>
                    </a:cxn>
                    <a:cxn ang="T13">
                      <a:pos x="T6" y="T7"/>
                    </a:cxn>
                    <a:cxn ang="T14">
                      <a:pos x="T8" y="T9"/>
                    </a:cxn>
                  </a:cxnLst>
                  <a:rect l="T15" t="T16" r="T17" b="T18"/>
                  <a:pathLst>
                    <a:path w="87" h="96">
                      <a:moveTo>
                        <a:pt x="0" y="40"/>
                      </a:moveTo>
                      <a:lnTo>
                        <a:pt x="87" y="0"/>
                      </a:lnTo>
                      <a:lnTo>
                        <a:pt x="87" y="80"/>
                      </a:lnTo>
                      <a:lnTo>
                        <a:pt x="29" y="96"/>
                      </a:lnTo>
                      <a:lnTo>
                        <a:pt x="0" y="40"/>
                      </a:lnTo>
                      <a:close/>
                    </a:path>
                  </a:pathLst>
                </a:custGeom>
                <a:solidFill>
                  <a:srgbClr val="CC3300"/>
                </a:solidFill>
                <a:ln w="9525">
                  <a:solidFill>
                    <a:schemeClr val="tx1"/>
                  </a:solidFill>
                  <a:round/>
                  <a:headEnd/>
                  <a:tailEnd/>
                </a:ln>
              </p:spPr>
              <p:txBody>
                <a:bodyPr/>
                <a:lstStyle/>
                <a:p>
                  <a:endParaRPr lang="en-US"/>
                </a:p>
              </p:txBody>
            </p:sp>
          </p:grpSp>
          <p:grpSp>
            <p:nvGrpSpPr>
              <p:cNvPr id="10" name="Group 109" descr="Large confetti"/>
              <p:cNvGrpSpPr>
                <a:grpSpLocks/>
              </p:cNvGrpSpPr>
              <p:nvPr/>
            </p:nvGrpSpPr>
            <p:grpSpPr bwMode="auto">
              <a:xfrm>
                <a:off x="2195" y="3395"/>
                <a:ext cx="174" cy="160"/>
                <a:chOff x="5104" y="11427"/>
                <a:chExt cx="509" cy="528"/>
              </a:xfrm>
            </p:grpSpPr>
            <p:sp>
              <p:nvSpPr>
                <p:cNvPr id="7267" name="Freeform 110"/>
                <p:cNvSpPr>
                  <a:spLocks/>
                </p:cNvSpPr>
                <p:nvPr/>
              </p:nvSpPr>
              <p:spPr bwMode="auto">
                <a:xfrm>
                  <a:off x="5104" y="11427"/>
                  <a:ext cx="509" cy="528"/>
                </a:xfrm>
                <a:custGeom>
                  <a:avLst/>
                  <a:gdLst>
                    <a:gd name="T0" fmla="*/ 88 w 509"/>
                    <a:gd name="T1" fmla="*/ 0 h 528"/>
                    <a:gd name="T2" fmla="*/ 0 w 509"/>
                    <a:gd name="T3" fmla="*/ 200 h 528"/>
                    <a:gd name="T4" fmla="*/ 59 w 509"/>
                    <a:gd name="T5" fmla="*/ 304 h 528"/>
                    <a:gd name="T6" fmla="*/ 59 w 509"/>
                    <a:gd name="T7" fmla="*/ 480 h 528"/>
                    <a:gd name="T8" fmla="*/ 182 w 509"/>
                    <a:gd name="T9" fmla="*/ 528 h 528"/>
                    <a:gd name="T10" fmla="*/ 240 w 509"/>
                    <a:gd name="T11" fmla="*/ 424 h 528"/>
                    <a:gd name="T12" fmla="*/ 392 w 509"/>
                    <a:gd name="T13" fmla="*/ 400 h 528"/>
                    <a:gd name="T14" fmla="*/ 509 w 509"/>
                    <a:gd name="T15" fmla="*/ 288 h 528"/>
                    <a:gd name="T16" fmla="*/ 385 w 509"/>
                    <a:gd name="T17" fmla="*/ 104 h 528"/>
                    <a:gd name="T18" fmla="*/ 88 w 509"/>
                    <a:gd name="T19" fmla="*/ 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528"/>
                    <a:gd name="T32" fmla="*/ 509 w 509"/>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528">
                      <a:moveTo>
                        <a:pt x="88" y="0"/>
                      </a:moveTo>
                      <a:lnTo>
                        <a:pt x="0" y="200"/>
                      </a:lnTo>
                      <a:lnTo>
                        <a:pt x="59" y="304"/>
                      </a:lnTo>
                      <a:lnTo>
                        <a:pt x="59" y="480"/>
                      </a:lnTo>
                      <a:lnTo>
                        <a:pt x="182" y="528"/>
                      </a:lnTo>
                      <a:lnTo>
                        <a:pt x="240" y="424"/>
                      </a:lnTo>
                      <a:lnTo>
                        <a:pt x="392" y="400"/>
                      </a:lnTo>
                      <a:lnTo>
                        <a:pt x="509" y="288"/>
                      </a:lnTo>
                      <a:lnTo>
                        <a:pt x="385" y="104"/>
                      </a:lnTo>
                      <a:lnTo>
                        <a:pt x="88" y="0"/>
                      </a:lnTo>
                      <a:close/>
                    </a:path>
                  </a:pathLst>
                </a:custGeom>
                <a:solidFill>
                  <a:srgbClr val="CC3300"/>
                </a:solidFill>
                <a:ln w="9525">
                  <a:solidFill>
                    <a:schemeClr val="tx1"/>
                  </a:solidFill>
                  <a:round/>
                  <a:headEnd/>
                  <a:tailEnd/>
                </a:ln>
              </p:spPr>
              <p:txBody>
                <a:bodyPr/>
                <a:lstStyle/>
                <a:p>
                  <a:endParaRPr lang="en-US"/>
                </a:p>
              </p:txBody>
            </p:sp>
            <p:sp>
              <p:nvSpPr>
                <p:cNvPr id="7268" name="Freeform 111"/>
                <p:cNvSpPr>
                  <a:spLocks/>
                </p:cNvSpPr>
                <p:nvPr/>
              </p:nvSpPr>
              <p:spPr bwMode="auto">
                <a:xfrm>
                  <a:off x="5104" y="11427"/>
                  <a:ext cx="509" cy="528"/>
                </a:xfrm>
                <a:custGeom>
                  <a:avLst/>
                  <a:gdLst>
                    <a:gd name="T0" fmla="*/ 88 w 509"/>
                    <a:gd name="T1" fmla="*/ 0 h 528"/>
                    <a:gd name="T2" fmla="*/ 0 w 509"/>
                    <a:gd name="T3" fmla="*/ 200 h 528"/>
                    <a:gd name="T4" fmla="*/ 59 w 509"/>
                    <a:gd name="T5" fmla="*/ 304 h 528"/>
                    <a:gd name="T6" fmla="*/ 59 w 509"/>
                    <a:gd name="T7" fmla="*/ 480 h 528"/>
                    <a:gd name="T8" fmla="*/ 182 w 509"/>
                    <a:gd name="T9" fmla="*/ 528 h 528"/>
                    <a:gd name="T10" fmla="*/ 240 w 509"/>
                    <a:gd name="T11" fmla="*/ 424 h 528"/>
                    <a:gd name="T12" fmla="*/ 392 w 509"/>
                    <a:gd name="T13" fmla="*/ 400 h 528"/>
                    <a:gd name="T14" fmla="*/ 509 w 509"/>
                    <a:gd name="T15" fmla="*/ 288 h 528"/>
                    <a:gd name="T16" fmla="*/ 385 w 509"/>
                    <a:gd name="T17" fmla="*/ 104 h 528"/>
                    <a:gd name="T18" fmla="*/ 88 w 509"/>
                    <a:gd name="T19" fmla="*/ 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528"/>
                    <a:gd name="T32" fmla="*/ 509 w 509"/>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528">
                      <a:moveTo>
                        <a:pt x="88" y="0"/>
                      </a:moveTo>
                      <a:lnTo>
                        <a:pt x="0" y="200"/>
                      </a:lnTo>
                      <a:lnTo>
                        <a:pt x="59" y="304"/>
                      </a:lnTo>
                      <a:lnTo>
                        <a:pt x="59" y="480"/>
                      </a:lnTo>
                      <a:lnTo>
                        <a:pt x="182" y="528"/>
                      </a:lnTo>
                      <a:lnTo>
                        <a:pt x="240" y="424"/>
                      </a:lnTo>
                      <a:lnTo>
                        <a:pt x="392" y="400"/>
                      </a:lnTo>
                      <a:lnTo>
                        <a:pt x="509" y="288"/>
                      </a:lnTo>
                      <a:lnTo>
                        <a:pt x="385" y="104"/>
                      </a:lnTo>
                      <a:lnTo>
                        <a:pt x="88" y="0"/>
                      </a:lnTo>
                      <a:close/>
                    </a:path>
                  </a:pathLst>
                </a:custGeom>
                <a:solidFill>
                  <a:srgbClr val="CC3300"/>
                </a:solidFill>
                <a:ln w="9525">
                  <a:solidFill>
                    <a:schemeClr val="tx1"/>
                  </a:solidFill>
                  <a:round/>
                  <a:headEnd/>
                  <a:tailEnd/>
                </a:ln>
              </p:spPr>
              <p:txBody>
                <a:bodyPr/>
                <a:lstStyle/>
                <a:p>
                  <a:endParaRPr lang="en-US"/>
                </a:p>
              </p:txBody>
            </p:sp>
          </p:grpSp>
          <p:grpSp>
            <p:nvGrpSpPr>
              <p:cNvPr id="11" name="Group 112" descr="Large confetti"/>
              <p:cNvGrpSpPr>
                <a:grpSpLocks/>
              </p:cNvGrpSpPr>
              <p:nvPr/>
            </p:nvGrpSpPr>
            <p:grpSpPr bwMode="auto">
              <a:xfrm>
                <a:off x="2115" y="3321"/>
                <a:ext cx="97" cy="63"/>
                <a:chOff x="4923" y="11179"/>
                <a:chExt cx="283" cy="208"/>
              </a:xfrm>
            </p:grpSpPr>
            <p:sp>
              <p:nvSpPr>
                <p:cNvPr id="7265" name="Freeform 113"/>
                <p:cNvSpPr>
                  <a:spLocks/>
                </p:cNvSpPr>
                <p:nvPr/>
              </p:nvSpPr>
              <p:spPr bwMode="auto">
                <a:xfrm>
                  <a:off x="4923" y="11179"/>
                  <a:ext cx="283" cy="208"/>
                </a:xfrm>
                <a:custGeom>
                  <a:avLst/>
                  <a:gdLst>
                    <a:gd name="T0" fmla="*/ 65 w 283"/>
                    <a:gd name="T1" fmla="*/ 0 h 208"/>
                    <a:gd name="T2" fmla="*/ 0 w 283"/>
                    <a:gd name="T3" fmla="*/ 64 h 208"/>
                    <a:gd name="T4" fmla="*/ 29 w 283"/>
                    <a:gd name="T5" fmla="*/ 112 h 208"/>
                    <a:gd name="T6" fmla="*/ 80 w 283"/>
                    <a:gd name="T7" fmla="*/ 128 h 208"/>
                    <a:gd name="T8" fmla="*/ 131 w 283"/>
                    <a:gd name="T9" fmla="*/ 208 h 208"/>
                    <a:gd name="T10" fmla="*/ 276 w 283"/>
                    <a:gd name="T11" fmla="*/ 176 h 208"/>
                    <a:gd name="T12" fmla="*/ 283 w 283"/>
                    <a:gd name="T13" fmla="*/ 88 h 208"/>
                    <a:gd name="T14" fmla="*/ 174 w 283"/>
                    <a:gd name="T15" fmla="*/ 16 h 208"/>
                    <a:gd name="T16" fmla="*/ 65 w 283"/>
                    <a:gd name="T17" fmla="*/ 0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3"/>
                    <a:gd name="T28" fmla="*/ 0 h 208"/>
                    <a:gd name="T29" fmla="*/ 283 w 283"/>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3" h="208">
                      <a:moveTo>
                        <a:pt x="65" y="0"/>
                      </a:moveTo>
                      <a:lnTo>
                        <a:pt x="0" y="64"/>
                      </a:lnTo>
                      <a:lnTo>
                        <a:pt x="29" y="112"/>
                      </a:lnTo>
                      <a:lnTo>
                        <a:pt x="80" y="128"/>
                      </a:lnTo>
                      <a:lnTo>
                        <a:pt x="131" y="208"/>
                      </a:lnTo>
                      <a:lnTo>
                        <a:pt x="276" y="176"/>
                      </a:lnTo>
                      <a:lnTo>
                        <a:pt x="283" y="88"/>
                      </a:lnTo>
                      <a:lnTo>
                        <a:pt x="174" y="16"/>
                      </a:lnTo>
                      <a:lnTo>
                        <a:pt x="65" y="0"/>
                      </a:lnTo>
                      <a:close/>
                    </a:path>
                  </a:pathLst>
                </a:custGeom>
                <a:solidFill>
                  <a:srgbClr val="CC3300"/>
                </a:solidFill>
                <a:ln w="9525">
                  <a:solidFill>
                    <a:schemeClr val="tx1"/>
                  </a:solidFill>
                  <a:round/>
                  <a:headEnd/>
                  <a:tailEnd/>
                </a:ln>
              </p:spPr>
              <p:txBody>
                <a:bodyPr/>
                <a:lstStyle/>
                <a:p>
                  <a:endParaRPr lang="en-US"/>
                </a:p>
              </p:txBody>
            </p:sp>
            <p:sp>
              <p:nvSpPr>
                <p:cNvPr id="7266" name="Freeform 114"/>
                <p:cNvSpPr>
                  <a:spLocks/>
                </p:cNvSpPr>
                <p:nvPr/>
              </p:nvSpPr>
              <p:spPr bwMode="auto">
                <a:xfrm>
                  <a:off x="4923" y="11179"/>
                  <a:ext cx="283" cy="208"/>
                </a:xfrm>
                <a:custGeom>
                  <a:avLst/>
                  <a:gdLst>
                    <a:gd name="T0" fmla="*/ 65 w 283"/>
                    <a:gd name="T1" fmla="*/ 0 h 208"/>
                    <a:gd name="T2" fmla="*/ 0 w 283"/>
                    <a:gd name="T3" fmla="*/ 64 h 208"/>
                    <a:gd name="T4" fmla="*/ 29 w 283"/>
                    <a:gd name="T5" fmla="*/ 112 h 208"/>
                    <a:gd name="T6" fmla="*/ 80 w 283"/>
                    <a:gd name="T7" fmla="*/ 128 h 208"/>
                    <a:gd name="T8" fmla="*/ 131 w 283"/>
                    <a:gd name="T9" fmla="*/ 208 h 208"/>
                    <a:gd name="T10" fmla="*/ 276 w 283"/>
                    <a:gd name="T11" fmla="*/ 176 h 208"/>
                    <a:gd name="T12" fmla="*/ 283 w 283"/>
                    <a:gd name="T13" fmla="*/ 88 h 208"/>
                    <a:gd name="T14" fmla="*/ 174 w 283"/>
                    <a:gd name="T15" fmla="*/ 16 h 208"/>
                    <a:gd name="T16" fmla="*/ 65 w 283"/>
                    <a:gd name="T17" fmla="*/ 0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3"/>
                    <a:gd name="T28" fmla="*/ 0 h 208"/>
                    <a:gd name="T29" fmla="*/ 283 w 283"/>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3" h="208">
                      <a:moveTo>
                        <a:pt x="65" y="0"/>
                      </a:moveTo>
                      <a:lnTo>
                        <a:pt x="0" y="64"/>
                      </a:lnTo>
                      <a:lnTo>
                        <a:pt x="29" y="112"/>
                      </a:lnTo>
                      <a:lnTo>
                        <a:pt x="80" y="128"/>
                      </a:lnTo>
                      <a:lnTo>
                        <a:pt x="131" y="208"/>
                      </a:lnTo>
                      <a:lnTo>
                        <a:pt x="276" y="176"/>
                      </a:lnTo>
                      <a:lnTo>
                        <a:pt x="283" y="88"/>
                      </a:lnTo>
                      <a:lnTo>
                        <a:pt x="174" y="16"/>
                      </a:lnTo>
                      <a:lnTo>
                        <a:pt x="65" y="0"/>
                      </a:lnTo>
                      <a:close/>
                    </a:path>
                  </a:pathLst>
                </a:custGeom>
                <a:solidFill>
                  <a:srgbClr val="CC3300"/>
                </a:solidFill>
                <a:ln w="9525">
                  <a:solidFill>
                    <a:schemeClr val="tx1"/>
                  </a:solidFill>
                  <a:round/>
                  <a:headEnd/>
                  <a:tailEnd/>
                </a:ln>
              </p:spPr>
              <p:txBody>
                <a:bodyPr/>
                <a:lstStyle/>
                <a:p>
                  <a:endParaRPr lang="en-US"/>
                </a:p>
              </p:txBody>
            </p:sp>
          </p:grpSp>
        </p:grpSp>
      </p:grpSp>
      <p:sp>
        <p:nvSpPr>
          <p:cNvPr id="7172" name="Text Box 108"/>
          <p:cNvSpPr txBox="1">
            <a:spLocks noChangeArrowheads="1"/>
          </p:cNvSpPr>
          <p:nvPr/>
        </p:nvSpPr>
        <p:spPr bwMode="auto">
          <a:xfrm>
            <a:off x="8064500" y="5732463"/>
            <a:ext cx="1003300" cy="215444"/>
          </a:xfrm>
          <a:prstGeom prst="rect">
            <a:avLst/>
          </a:prstGeom>
          <a:noFill/>
          <a:ln w="12700">
            <a:noFill/>
            <a:miter lim="800000"/>
            <a:headEnd type="none" w="sm" len="sm"/>
            <a:tailEnd type="none" w="sm" len="sm"/>
          </a:ln>
        </p:spPr>
        <p:txBody>
          <a:bodyPr lIns="0" tIns="0" rIns="0" bIns="0">
            <a:spAutoFit/>
          </a:bodyPr>
          <a:lstStyle/>
          <a:p>
            <a:r>
              <a:rPr lang="en-US" sz="1400" b="1">
                <a:latin typeface="Tahoma" pitchFamily="34" charset="0"/>
              </a:rPr>
              <a:t>State Goal</a:t>
            </a:r>
            <a:endParaRPr lang="en-US" sz="1400">
              <a:latin typeface="Times New Roman" pitchFamily="18" charset="0"/>
            </a:endParaRPr>
          </a:p>
        </p:txBody>
      </p:sp>
      <p:sp>
        <p:nvSpPr>
          <p:cNvPr id="7173" name="Rectangle 109" descr="Large confetti"/>
          <p:cNvSpPr>
            <a:spLocks noChangeArrowheads="1"/>
          </p:cNvSpPr>
          <p:nvPr/>
        </p:nvSpPr>
        <p:spPr bwMode="auto">
          <a:xfrm>
            <a:off x="7772400" y="5730875"/>
            <a:ext cx="228600" cy="214313"/>
          </a:xfrm>
          <a:prstGeom prst="rect">
            <a:avLst/>
          </a:prstGeom>
          <a:pattFill prst="lgConfetti">
            <a:fgClr>
              <a:srgbClr val="CC3300"/>
            </a:fgClr>
            <a:bgClr>
              <a:srgbClr val="FFFFFF"/>
            </a:bgClr>
          </a:pattFill>
          <a:ln w="9525">
            <a:solidFill>
              <a:schemeClr val="tx1"/>
            </a:solidFill>
            <a:miter lim="800000"/>
            <a:headEnd/>
            <a:tailEnd/>
          </a:ln>
        </p:spPr>
        <p:txBody>
          <a:bodyPr/>
          <a:lstStyle/>
          <a:p>
            <a:endParaRPr lang="en-US"/>
          </a:p>
        </p:txBody>
      </p:sp>
      <p:sp>
        <p:nvSpPr>
          <p:cNvPr id="7174" name="Rectangle 110"/>
          <p:cNvSpPr>
            <a:spLocks noChangeArrowheads="1"/>
          </p:cNvSpPr>
          <p:nvPr/>
        </p:nvSpPr>
        <p:spPr bwMode="auto">
          <a:xfrm>
            <a:off x="7772400" y="5410200"/>
            <a:ext cx="223838" cy="220663"/>
          </a:xfrm>
          <a:prstGeom prst="rect">
            <a:avLst/>
          </a:prstGeom>
          <a:solidFill>
            <a:srgbClr val="CC3300"/>
          </a:solidFill>
          <a:ln w="9525">
            <a:solidFill>
              <a:schemeClr val="tx1"/>
            </a:solidFill>
            <a:miter lim="800000"/>
            <a:headEnd/>
            <a:tailEnd/>
          </a:ln>
        </p:spPr>
        <p:txBody>
          <a:bodyPr/>
          <a:lstStyle/>
          <a:p>
            <a:endParaRPr lang="en-US"/>
          </a:p>
        </p:txBody>
      </p:sp>
      <p:sp>
        <p:nvSpPr>
          <p:cNvPr id="7175" name="Text Box 111"/>
          <p:cNvSpPr txBox="1">
            <a:spLocks noChangeArrowheads="1"/>
          </p:cNvSpPr>
          <p:nvPr/>
        </p:nvSpPr>
        <p:spPr bwMode="auto">
          <a:xfrm>
            <a:off x="8050213" y="5411788"/>
            <a:ext cx="1093787" cy="215444"/>
          </a:xfrm>
          <a:prstGeom prst="rect">
            <a:avLst/>
          </a:prstGeom>
          <a:noFill/>
          <a:ln w="12700">
            <a:noFill/>
            <a:miter lim="800000"/>
            <a:headEnd type="none" w="sm" len="sm"/>
            <a:tailEnd type="none" w="sm" len="sm"/>
          </a:ln>
        </p:spPr>
        <p:txBody>
          <a:bodyPr lIns="0" tIns="0" rIns="0" bIns="0">
            <a:spAutoFit/>
          </a:bodyPr>
          <a:lstStyle/>
          <a:p>
            <a:r>
              <a:rPr lang="en-US" sz="1400" b="1" dirty="0">
                <a:latin typeface="Tahoma" pitchFamily="34" charset="0"/>
              </a:rPr>
              <a:t>State RPS</a:t>
            </a:r>
          </a:p>
        </p:txBody>
      </p:sp>
      <p:sp>
        <p:nvSpPr>
          <p:cNvPr id="7176" name="Rectangle 159"/>
          <p:cNvSpPr>
            <a:spLocks noChangeArrowheads="1"/>
          </p:cNvSpPr>
          <p:nvPr/>
        </p:nvSpPr>
        <p:spPr bwMode="auto">
          <a:xfrm>
            <a:off x="7391400" y="2971800"/>
            <a:ext cx="1676400" cy="990600"/>
          </a:xfrm>
          <a:prstGeom prst="rect">
            <a:avLst/>
          </a:prstGeom>
          <a:solidFill>
            <a:srgbClr val="FFFF66"/>
          </a:solidFill>
          <a:ln w="12700">
            <a:solidFill>
              <a:schemeClr val="tx1"/>
            </a:solidFill>
            <a:miter lim="800000"/>
            <a:headEnd type="none" w="sm" len="sm"/>
            <a:tailEnd type="none" w="sm" len="sm"/>
          </a:ln>
        </p:spPr>
        <p:txBody>
          <a:bodyPr lIns="0" tIns="0" rIns="0" bIns="0">
            <a:spAutoFit/>
          </a:bodyPr>
          <a:lstStyle/>
          <a:p>
            <a:pPr algn="ctr"/>
            <a:r>
              <a:rPr lang="en-US" sz="1600" b="1">
                <a:latin typeface="Tahoma" pitchFamily="34" charset="0"/>
              </a:rPr>
              <a:t>29 states have an RPS; </a:t>
            </a:r>
          </a:p>
          <a:p>
            <a:pPr algn="ctr"/>
            <a:r>
              <a:rPr lang="en-US" sz="1600" b="1">
                <a:latin typeface="Tahoma" pitchFamily="34" charset="0"/>
              </a:rPr>
              <a:t>6 states have an RE goal</a:t>
            </a:r>
          </a:p>
        </p:txBody>
      </p:sp>
      <p:sp>
        <p:nvSpPr>
          <p:cNvPr id="7177" name="Oval 115"/>
          <p:cNvSpPr>
            <a:spLocks noChangeArrowheads="1"/>
          </p:cNvSpPr>
          <p:nvPr/>
        </p:nvSpPr>
        <p:spPr bwMode="auto">
          <a:xfrm>
            <a:off x="4648200" y="3276600"/>
            <a:ext cx="2971800" cy="2971800"/>
          </a:xfrm>
          <a:prstGeom prst="ellipse">
            <a:avLst/>
          </a:prstGeom>
          <a:noFill/>
          <a:ln w="34925">
            <a:solidFill>
              <a:srgbClr val="FFFF00"/>
            </a:solidFill>
            <a:round/>
            <a:headEnd/>
            <a:tailEnd/>
          </a:ln>
        </p:spPr>
        <p:txBody>
          <a:bodyPr wrap="none" anchor="ctr"/>
          <a:lstStyle/>
          <a:p>
            <a:endParaRPr lang="en-US"/>
          </a:p>
        </p:txBody>
      </p:sp>
      <p:sp>
        <p:nvSpPr>
          <p:cNvPr id="7178" name="Text Box 116"/>
          <p:cNvSpPr txBox="1">
            <a:spLocks noChangeArrowheads="1"/>
          </p:cNvSpPr>
          <p:nvPr/>
        </p:nvSpPr>
        <p:spPr bwMode="auto">
          <a:xfrm>
            <a:off x="914400" y="6400800"/>
            <a:ext cx="6191250" cy="244475"/>
          </a:xfrm>
          <a:prstGeom prst="rect">
            <a:avLst/>
          </a:prstGeom>
          <a:noFill/>
          <a:ln w="9525">
            <a:noFill/>
            <a:miter lim="800000"/>
            <a:headEnd/>
            <a:tailEnd/>
          </a:ln>
        </p:spPr>
        <p:txBody>
          <a:bodyPr wrap="none">
            <a:spAutoFit/>
          </a:bodyPr>
          <a:lstStyle/>
          <a:p>
            <a:r>
              <a:rPr lang="en-US" sz="1000" i="1">
                <a:solidFill>
                  <a:schemeClr val="bg1"/>
                </a:solidFill>
              </a:rPr>
              <a:t>Source:  Database for State Incentives for Renewables and Efficiency. November 2009.   www.dsireusa.org</a:t>
            </a:r>
          </a:p>
        </p:txBody>
      </p:sp>
      <p:sp>
        <p:nvSpPr>
          <p:cNvPr id="113" name="TextBox 112"/>
          <p:cNvSpPr txBox="1"/>
          <p:nvPr/>
        </p:nvSpPr>
        <p:spPr>
          <a:xfrm>
            <a:off x="3733800" y="6553200"/>
            <a:ext cx="5105400" cy="277001"/>
          </a:xfrm>
          <a:prstGeom prst="rect">
            <a:avLst/>
          </a:prstGeom>
          <a:noFill/>
        </p:spPr>
        <p:txBody>
          <a:bodyPr wrap="square" rtlCol="0">
            <a:spAutoFit/>
          </a:bodyPr>
          <a:lstStyle/>
          <a:p>
            <a:pPr algn="r"/>
            <a:r>
              <a:rPr lang="en-US" sz="1200" b="1" i="1" dirty="0" smtClean="0"/>
              <a:t>Source:</a:t>
            </a:r>
            <a:r>
              <a:rPr lang="en-US" sz="1200" b="1" dirty="0" smtClean="0"/>
              <a:t> DSIRE database, REPS, 2010</a:t>
            </a:r>
            <a:endParaRPr lang="en-US" sz="1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0" y="-76200"/>
            <a:ext cx="9144000" cy="1143000"/>
          </a:xfrm>
        </p:spPr>
        <p:txBody>
          <a:bodyPr/>
          <a:lstStyle/>
          <a:p>
            <a:pPr eaLnBrk="1" hangingPunct="1"/>
            <a:r>
              <a:rPr lang="en-US" sz="3600" smtClean="0">
                <a:latin typeface="Arial" charset="0"/>
                <a:cs typeface="Arial" charset="0"/>
              </a:rPr>
              <a:t>UNC Map of Offshore Wind Resources </a:t>
            </a:r>
          </a:p>
        </p:txBody>
      </p:sp>
      <p:pic>
        <p:nvPicPr>
          <p:cNvPr id="17411" name="Picture 3"/>
          <p:cNvPicPr>
            <a:picLocks noChangeAspect="1" noChangeArrowheads="1"/>
          </p:cNvPicPr>
          <p:nvPr/>
        </p:nvPicPr>
        <p:blipFill>
          <a:blip r:embed="rId2" cstate="print"/>
          <a:srcRect l="16003" t="5208" r="8002" b="3125"/>
          <a:stretch>
            <a:fillRect/>
          </a:stretch>
        </p:blipFill>
        <p:spPr bwMode="auto">
          <a:xfrm>
            <a:off x="119063" y="911225"/>
            <a:ext cx="8875712" cy="58705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76200"/>
            <a:ext cx="8229600" cy="1143000"/>
          </a:xfrm>
        </p:spPr>
        <p:txBody>
          <a:bodyPr/>
          <a:lstStyle/>
          <a:p>
            <a:r>
              <a:rPr lang="en-US" sz="3800" dirty="0" smtClean="0"/>
              <a:t>Pre-REPS Policy – Lessons Learned</a:t>
            </a:r>
            <a:r>
              <a:rPr lang="en-US" sz="3800" dirty="0"/>
              <a:t/>
            </a:r>
            <a:br>
              <a:rPr lang="en-US" sz="3800" dirty="0"/>
            </a:br>
            <a:r>
              <a:rPr lang="en-US" sz="3000" dirty="0">
                <a:solidFill>
                  <a:srgbClr val="0070C0"/>
                </a:solidFill>
              </a:rPr>
              <a:t>2003 – 2007</a:t>
            </a:r>
          </a:p>
        </p:txBody>
      </p:sp>
      <p:sp>
        <p:nvSpPr>
          <p:cNvPr id="205827" name="Rectangle 3"/>
          <p:cNvSpPr>
            <a:spLocks noGrp="1" noChangeArrowheads="1"/>
          </p:cNvSpPr>
          <p:nvPr>
            <p:ph type="body" idx="1"/>
          </p:nvPr>
        </p:nvSpPr>
        <p:spPr>
          <a:xfrm>
            <a:off x="838200" y="1295400"/>
            <a:ext cx="8305800" cy="4800600"/>
          </a:xfrm>
        </p:spPr>
        <p:txBody>
          <a:bodyPr/>
          <a:lstStyle/>
          <a:p>
            <a:pPr>
              <a:spcBef>
                <a:spcPts val="1200"/>
              </a:spcBef>
            </a:pPr>
            <a:r>
              <a:rPr lang="en-US" sz="2000" dirty="0" smtClean="0"/>
              <a:t>Voluntary </a:t>
            </a:r>
            <a:r>
              <a:rPr lang="en-US" sz="2000" dirty="0"/>
              <a:t>Green Power Pricing Program</a:t>
            </a:r>
            <a:r>
              <a:rPr lang="en-US" sz="1600" i="1" dirty="0"/>
              <a:t> </a:t>
            </a:r>
            <a:r>
              <a:rPr lang="en-US" sz="1600" i="1" dirty="0" smtClean="0"/>
              <a:t>(‘03)</a:t>
            </a:r>
            <a:endParaRPr lang="en-US" sz="400" dirty="0"/>
          </a:p>
          <a:p>
            <a:pPr>
              <a:spcBef>
                <a:spcPts val="1200"/>
              </a:spcBef>
            </a:pPr>
            <a:r>
              <a:rPr lang="en-US" sz="2000" dirty="0"/>
              <a:t>Net metering rule – </a:t>
            </a:r>
            <a:r>
              <a:rPr lang="en-US" sz="2000" dirty="0" smtClean="0"/>
              <a:t>rule insufficient, only one subscriber </a:t>
            </a:r>
            <a:r>
              <a:rPr lang="en-US" sz="1600" i="1" dirty="0" smtClean="0"/>
              <a:t>(‘05)</a:t>
            </a:r>
            <a:endParaRPr lang="en-US" sz="400" dirty="0"/>
          </a:p>
          <a:p>
            <a:pPr>
              <a:spcBef>
                <a:spcPts val="1200"/>
              </a:spcBef>
            </a:pPr>
            <a:r>
              <a:rPr lang="en-US" sz="2000" dirty="0"/>
              <a:t>Interconnection Standard &lt;</a:t>
            </a:r>
            <a:r>
              <a:rPr lang="en-US" sz="2000" dirty="0" smtClean="0"/>
              <a:t>100kW </a:t>
            </a:r>
            <a:r>
              <a:rPr lang="en-US" sz="1600" i="1" dirty="0" smtClean="0"/>
              <a:t>(‘05)</a:t>
            </a:r>
            <a:endParaRPr lang="en-US" sz="400" dirty="0"/>
          </a:p>
          <a:p>
            <a:pPr>
              <a:spcBef>
                <a:spcPts val="1200"/>
              </a:spcBef>
            </a:pPr>
            <a:r>
              <a:rPr lang="en-US" sz="2000" dirty="0"/>
              <a:t>Clarified RECs belong to </a:t>
            </a:r>
            <a:r>
              <a:rPr lang="en-US" sz="2000" dirty="0" smtClean="0"/>
              <a:t>customer-generator, utility cannot take</a:t>
            </a:r>
            <a:r>
              <a:rPr lang="en-US" sz="1600" i="1" dirty="0" smtClean="0"/>
              <a:t> (‘05)</a:t>
            </a:r>
            <a:endParaRPr lang="en-US" sz="400" dirty="0"/>
          </a:p>
          <a:p>
            <a:pPr>
              <a:spcBef>
                <a:spcPts val="1200"/>
              </a:spcBef>
            </a:pPr>
            <a:r>
              <a:rPr lang="en-US" sz="2000" dirty="0" smtClean="0"/>
              <a:t>Commercial investment tax credit increased to $2.5 million</a:t>
            </a:r>
            <a:r>
              <a:rPr lang="en-US" sz="1600" i="1" dirty="0" smtClean="0"/>
              <a:t> (‘05</a:t>
            </a:r>
            <a:r>
              <a:rPr lang="en-US" sz="1600" i="1" dirty="0"/>
              <a:t>)</a:t>
            </a:r>
            <a:r>
              <a:rPr lang="en-US" sz="2000" dirty="0"/>
              <a:t> </a:t>
            </a:r>
            <a:endParaRPr lang="en-US" sz="400" dirty="0"/>
          </a:p>
          <a:p>
            <a:pPr>
              <a:spcBef>
                <a:spcPts val="1200"/>
              </a:spcBef>
            </a:pPr>
            <a:r>
              <a:rPr lang="en-US" sz="2000" dirty="0" smtClean="0"/>
              <a:t>Efficiency added to utility Integrated Resource Plans </a:t>
            </a:r>
            <a:r>
              <a:rPr lang="en-US" sz="1600" i="1" dirty="0" smtClean="0"/>
              <a:t>(‘06)</a:t>
            </a:r>
            <a:endParaRPr lang="en-US" sz="400" dirty="0"/>
          </a:p>
          <a:p>
            <a:pPr>
              <a:spcBef>
                <a:spcPts val="1200"/>
              </a:spcBef>
            </a:pPr>
            <a:r>
              <a:rPr lang="en-US" sz="2000" dirty="0" smtClean="0"/>
              <a:t>NCUC changes rules, </a:t>
            </a:r>
            <a:r>
              <a:rPr lang="en-US" sz="2000" dirty="0"/>
              <a:t>must include efficiency in long-term plan </a:t>
            </a:r>
            <a:r>
              <a:rPr lang="en-US" sz="1600" i="1" dirty="0" smtClean="0"/>
              <a:t>(‘06)</a:t>
            </a:r>
            <a:endParaRPr lang="en-US" sz="400" dirty="0"/>
          </a:p>
          <a:p>
            <a:pPr>
              <a:spcBef>
                <a:spcPts val="1200"/>
              </a:spcBef>
            </a:pPr>
            <a:r>
              <a:rPr lang="en-US" sz="2000" dirty="0" smtClean="0"/>
              <a:t>“La Capra Study” of requiring </a:t>
            </a:r>
            <a:r>
              <a:rPr lang="en-US" sz="2000" dirty="0"/>
              <a:t>RE and EE in NC</a:t>
            </a:r>
            <a:r>
              <a:rPr lang="en-US" sz="1600" i="1" dirty="0"/>
              <a:t> </a:t>
            </a:r>
            <a:r>
              <a:rPr lang="en-US" sz="1600" i="1" dirty="0" smtClean="0"/>
              <a:t>(‘06</a:t>
            </a:r>
            <a:r>
              <a:rPr lang="en-US" sz="1600" i="1" dirty="0"/>
              <a:t>)</a:t>
            </a:r>
          </a:p>
          <a:p>
            <a:pPr lvl="1">
              <a:spcBef>
                <a:spcPts val="1200"/>
              </a:spcBef>
            </a:pPr>
            <a:r>
              <a:rPr lang="en-US" sz="1800" dirty="0"/>
              <a:t>EE + RE will cost less than coal, natural gas </a:t>
            </a:r>
            <a:r>
              <a:rPr lang="en-US" sz="1800" dirty="0" smtClean="0"/>
              <a:t>and nuclear</a:t>
            </a:r>
            <a:endParaRPr lang="en-US" sz="400" dirty="0"/>
          </a:p>
          <a:p>
            <a:pPr>
              <a:spcBef>
                <a:spcPts val="1200"/>
              </a:spcBef>
            </a:pPr>
            <a:r>
              <a:rPr lang="en-US" sz="2000" dirty="0" smtClean="0"/>
              <a:t>1st REPS in Southeast, 25th in U.S.</a:t>
            </a:r>
            <a:r>
              <a:rPr lang="en-US" sz="1600" i="1" dirty="0" smtClean="0"/>
              <a:t> (‘07)</a:t>
            </a:r>
            <a:endParaRPr lang="en-US" sz="2000" dirty="0" smtClean="0"/>
          </a:p>
        </p:txBody>
      </p:sp>
      <p:sp>
        <p:nvSpPr>
          <p:cNvPr id="6" name="TextBox 5"/>
          <p:cNvSpPr txBox="1"/>
          <p:nvPr/>
        </p:nvSpPr>
        <p:spPr>
          <a:xfrm>
            <a:off x="3733800" y="6553200"/>
            <a:ext cx="5105400" cy="277001"/>
          </a:xfrm>
          <a:prstGeom prst="rect">
            <a:avLst/>
          </a:prstGeom>
          <a:noFill/>
        </p:spPr>
        <p:txBody>
          <a:bodyPr wrap="square" rtlCol="0">
            <a:spAutoFit/>
          </a:bodyPr>
          <a:lstStyle/>
          <a:p>
            <a:pPr algn="r"/>
            <a:r>
              <a:rPr lang="en-US" sz="1200" b="1" i="1" dirty="0" smtClean="0"/>
              <a:t>Source:</a:t>
            </a:r>
            <a:r>
              <a:rPr lang="en-US" sz="1200" b="1" dirty="0" smtClean="0"/>
              <a:t> Ivan Urlaub, NC Sustainable Energy Association. 2011</a:t>
            </a:r>
            <a:endParaRPr lang="en-US"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76200"/>
            <a:ext cx="8229600" cy="1143000"/>
          </a:xfrm>
        </p:spPr>
        <p:txBody>
          <a:bodyPr/>
          <a:lstStyle/>
          <a:p>
            <a:r>
              <a:rPr lang="en-US" dirty="0"/>
              <a:t>REPS Utility Compliance</a:t>
            </a:r>
          </a:p>
        </p:txBody>
      </p:sp>
      <p:pic>
        <p:nvPicPr>
          <p:cNvPr id="270340" name="Picture 4"/>
          <p:cNvPicPr>
            <a:picLocks noGrp="1" noChangeAspect="1" noChangeArrowheads="1"/>
          </p:cNvPicPr>
          <p:nvPr>
            <p:ph type="body" idx="1"/>
          </p:nvPr>
        </p:nvPicPr>
        <p:blipFill>
          <a:blip r:embed="rId2" cstate="print"/>
          <a:srcRect/>
          <a:stretch>
            <a:fillRect/>
          </a:stretch>
        </p:blipFill>
        <p:spPr>
          <a:xfrm>
            <a:off x="990600" y="2392363"/>
            <a:ext cx="7543800" cy="3779837"/>
          </a:xfrm>
          <a:noFill/>
          <a:ln/>
        </p:spPr>
      </p:pic>
      <p:sp>
        <p:nvSpPr>
          <p:cNvPr id="270342" name="Text Box 6"/>
          <p:cNvSpPr txBox="1">
            <a:spLocks noChangeArrowheads="1"/>
          </p:cNvSpPr>
          <p:nvPr/>
        </p:nvSpPr>
        <p:spPr bwMode="auto">
          <a:xfrm>
            <a:off x="1066800" y="1371600"/>
            <a:ext cx="7620000" cy="784830"/>
          </a:xfrm>
          <a:prstGeom prst="rect">
            <a:avLst/>
          </a:prstGeom>
          <a:noFill/>
          <a:ln w="9525">
            <a:noFill/>
            <a:miter lim="800000"/>
            <a:headEnd/>
            <a:tailEnd/>
          </a:ln>
          <a:effectLst/>
        </p:spPr>
        <p:txBody>
          <a:bodyPr>
            <a:spAutoFit/>
          </a:bodyPr>
          <a:lstStyle/>
          <a:p>
            <a:pPr>
              <a:spcBef>
                <a:spcPct val="50000"/>
              </a:spcBef>
            </a:pPr>
            <a:r>
              <a:rPr lang="en-US" dirty="0"/>
              <a:t>2008 to 2018:  Renewable Energy = 75%, Energy Efficiency = 25</a:t>
            </a:r>
            <a:r>
              <a:rPr lang="en-US" dirty="0" smtClean="0"/>
              <a:t>%</a:t>
            </a:r>
          </a:p>
          <a:p>
            <a:pPr>
              <a:spcBef>
                <a:spcPct val="50000"/>
              </a:spcBef>
            </a:pPr>
            <a:r>
              <a:rPr lang="en-US" b="1" dirty="0" smtClean="0"/>
              <a:t>REPS will only deliver about 5.6% RE and 5% EE “in state” by 2021</a:t>
            </a:r>
            <a:endParaRPr lang="en-US" b="1" dirty="0"/>
          </a:p>
        </p:txBody>
      </p:sp>
      <p:sp>
        <p:nvSpPr>
          <p:cNvPr id="6" name="Text Box 46"/>
          <p:cNvSpPr txBox="1">
            <a:spLocks noChangeArrowheads="1"/>
          </p:cNvSpPr>
          <p:nvPr/>
        </p:nvSpPr>
        <p:spPr bwMode="auto">
          <a:xfrm>
            <a:off x="4191000" y="6629400"/>
            <a:ext cx="4953000" cy="276999"/>
          </a:xfrm>
          <a:prstGeom prst="rect">
            <a:avLst/>
          </a:prstGeom>
          <a:noFill/>
          <a:ln w="9525">
            <a:noFill/>
            <a:miter lim="800000"/>
            <a:headEnd/>
            <a:tailEnd/>
          </a:ln>
          <a:effectLst/>
        </p:spPr>
        <p:txBody>
          <a:bodyPr>
            <a:spAutoFit/>
          </a:bodyPr>
          <a:lstStyle/>
          <a:p>
            <a:pPr>
              <a:spcBef>
                <a:spcPct val="50000"/>
              </a:spcBef>
            </a:pPr>
            <a:r>
              <a:rPr lang="en-US" sz="1200" i="1" dirty="0"/>
              <a:t>Ivan Urlaub, NCSEA. Duke University, Nicholas School. Sep </a:t>
            </a:r>
            <a:r>
              <a:rPr lang="en-US" sz="1200" i="1" dirty="0" smtClean="0"/>
              <a:t>15, 2010</a:t>
            </a:r>
            <a:endParaRPr lang="en-US" sz="12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76200"/>
            <a:ext cx="8229600" cy="1143000"/>
          </a:xfrm>
        </p:spPr>
        <p:txBody>
          <a:bodyPr/>
          <a:lstStyle/>
          <a:p>
            <a:r>
              <a:rPr lang="en-US" dirty="0"/>
              <a:t>REPS </a:t>
            </a:r>
            <a:r>
              <a:rPr lang="en-US" dirty="0" smtClean="0"/>
              <a:t>Coops &amp; </a:t>
            </a:r>
            <a:r>
              <a:rPr lang="en-US" dirty="0" err="1" smtClean="0"/>
              <a:t>Munis</a:t>
            </a:r>
            <a:r>
              <a:rPr lang="en-US" dirty="0" smtClean="0"/>
              <a:t> </a:t>
            </a:r>
            <a:r>
              <a:rPr lang="en-US" dirty="0"/>
              <a:t>Compliance</a:t>
            </a:r>
          </a:p>
        </p:txBody>
      </p:sp>
      <p:pic>
        <p:nvPicPr>
          <p:cNvPr id="271364" name="Picture 4"/>
          <p:cNvPicPr>
            <a:picLocks noChangeAspect="1" noChangeArrowheads="1"/>
          </p:cNvPicPr>
          <p:nvPr/>
        </p:nvPicPr>
        <p:blipFill>
          <a:blip r:embed="rId2" cstate="print"/>
          <a:srcRect/>
          <a:stretch>
            <a:fillRect/>
          </a:stretch>
        </p:blipFill>
        <p:spPr bwMode="auto">
          <a:xfrm>
            <a:off x="914400" y="2278063"/>
            <a:ext cx="7467600" cy="3741737"/>
          </a:xfrm>
          <a:prstGeom prst="rect">
            <a:avLst/>
          </a:prstGeom>
          <a:noFill/>
          <a:ln w="9525">
            <a:noFill/>
            <a:miter lim="800000"/>
            <a:headEnd/>
            <a:tailEnd/>
          </a:ln>
          <a:effectLst/>
        </p:spPr>
      </p:pic>
      <p:sp>
        <p:nvSpPr>
          <p:cNvPr id="271366" name="Text Box 6"/>
          <p:cNvSpPr txBox="1">
            <a:spLocks noChangeArrowheads="1"/>
          </p:cNvSpPr>
          <p:nvPr/>
        </p:nvSpPr>
        <p:spPr bwMode="auto">
          <a:xfrm>
            <a:off x="1066800" y="1600200"/>
            <a:ext cx="7620000" cy="369332"/>
          </a:xfrm>
          <a:prstGeom prst="rect">
            <a:avLst/>
          </a:prstGeom>
          <a:noFill/>
          <a:ln w="9525">
            <a:noFill/>
            <a:miter lim="800000"/>
            <a:headEnd/>
            <a:tailEnd/>
          </a:ln>
          <a:effectLst/>
        </p:spPr>
        <p:txBody>
          <a:bodyPr>
            <a:spAutoFit/>
          </a:bodyPr>
          <a:lstStyle/>
          <a:p>
            <a:pPr>
              <a:spcBef>
                <a:spcPct val="50000"/>
              </a:spcBef>
            </a:pPr>
            <a:r>
              <a:rPr lang="en-US" i="1" dirty="0"/>
              <a:t>2008 to 2018:  </a:t>
            </a:r>
            <a:r>
              <a:rPr lang="en-US" i="1" dirty="0" smtClean="0"/>
              <a:t>They can </a:t>
            </a:r>
            <a:r>
              <a:rPr lang="en-US" i="1" dirty="0"/>
              <a:t>comply entirely </a:t>
            </a:r>
            <a:r>
              <a:rPr lang="en-US" i="1" dirty="0" smtClean="0"/>
              <a:t>with </a:t>
            </a:r>
            <a:r>
              <a:rPr lang="en-US" i="1" dirty="0"/>
              <a:t>efficiency, load shifting</a:t>
            </a:r>
          </a:p>
        </p:txBody>
      </p:sp>
      <p:sp>
        <p:nvSpPr>
          <p:cNvPr id="6" name="Text Box 46"/>
          <p:cNvSpPr txBox="1">
            <a:spLocks noChangeArrowheads="1"/>
          </p:cNvSpPr>
          <p:nvPr/>
        </p:nvSpPr>
        <p:spPr bwMode="auto">
          <a:xfrm>
            <a:off x="4191000" y="6629400"/>
            <a:ext cx="4953000" cy="276999"/>
          </a:xfrm>
          <a:prstGeom prst="rect">
            <a:avLst/>
          </a:prstGeom>
          <a:noFill/>
          <a:ln w="9525">
            <a:noFill/>
            <a:miter lim="800000"/>
            <a:headEnd/>
            <a:tailEnd/>
          </a:ln>
          <a:effectLst/>
        </p:spPr>
        <p:txBody>
          <a:bodyPr>
            <a:spAutoFit/>
          </a:bodyPr>
          <a:lstStyle/>
          <a:p>
            <a:pPr algn="r">
              <a:spcBef>
                <a:spcPct val="50000"/>
              </a:spcBef>
            </a:pPr>
            <a:r>
              <a:rPr lang="en-US" sz="1200" i="1" dirty="0"/>
              <a:t>Ivan Urlaub, NCSEA. </a:t>
            </a:r>
            <a:r>
              <a:rPr lang="en-US" sz="1200" i="1" dirty="0" smtClean="0"/>
              <a:t>2011</a:t>
            </a:r>
            <a:endParaRPr lang="en-US" sz="12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Story of SB3</a:t>
            </a:r>
            <a:endParaRPr lang="en-US" dirty="0"/>
          </a:p>
        </p:txBody>
      </p:sp>
      <p:sp>
        <p:nvSpPr>
          <p:cNvPr id="3" name="Content Placeholder 2"/>
          <p:cNvSpPr>
            <a:spLocks noGrp="1"/>
          </p:cNvSpPr>
          <p:nvPr>
            <p:ph idx="1"/>
          </p:nvPr>
        </p:nvSpPr>
        <p:spPr>
          <a:xfrm>
            <a:off x="457200" y="1295400"/>
            <a:ext cx="8534400" cy="4876800"/>
          </a:xfrm>
        </p:spPr>
        <p:txBody>
          <a:bodyPr/>
          <a:lstStyle/>
          <a:p>
            <a:r>
              <a:rPr lang="en-US" sz="2800" dirty="0" smtClean="0"/>
              <a:t>REPS Study Bill and lobbying, 2005</a:t>
            </a:r>
          </a:p>
          <a:p>
            <a:r>
              <a:rPr lang="en-US" sz="2800" dirty="0" smtClean="0"/>
              <a:t>REPS “La Capra” Study, 2006</a:t>
            </a:r>
          </a:p>
          <a:p>
            <a:r>
              <a:rPr lang="en-US" sz="2800" dirty="0" smtClean="0"/>
              <a:t>Study reveals EE + RE cheaper than coal + natural gas  +/-  nuclear</a:t>
            </a:r>
          </a:p>
          <a:p>
            <a:r>
              <a:rPr lang="en-US" sz="2800" dirty="0" smtClean="0"/>
              <a:t>Utilities wanted CWIP for coal, nuclear</a:t>
            </a:r>
          </a:p>
          <a:p>
            <a:r>
              <a:rPr lang="en-US" sz="2800" dirty="0" smtClean="0"/>
              <a:t>REPS law as part of “Senate Bill 3” Compromise with Duke &amp; Progress Energy</a:t>
            </a:r>
          </a:p>
          <a:p>
            <a:r>
              <a:rPr lang="en-US" sz="2800" dirty="0" smtClean="0"/>
              <a:t>90+ stakeholders negotiated bill over 7 months and 100+ large and small meetings</a:t>
            </a:r>
          </a:p>
          <a:p>
            <a:r>
              <a:rPr lang="en-US" sz="2800" dirty="0" smtClean="0"/>
              <a:t>Stakeholder concerns nearly all addressed</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990600"/>
          </a:xfrm>
        </p:spPr>
        <p:txBody>
          <a:bodyPr/>
          <a:lstStyle/>
          <a:p>
            <a:pPr eaLnBrk="1" hangingPunct="1"/>
            <a:r>
              <a:rPr lang="en-US" sz="4000" dirty="0" smtClean="0"/>
              <a:t>Key findings of NCUC Study</a:t>
            </a:r>
          </a:p>
        </p:txBody>
      </p:sp>
      <p:sp>
        <p:nvSpPr>
          <p:cNvPr id="8195" name="Rectangle 3"/>
          <p:cNvSpPr>
            <a:spLocks noGrp="1" noChangeArrowheads="1"/>
          </p:cNvSpPr>
          <p:nvPr>
            <p:ph type="body" idx="1"/>
          </p:nvPr>
        </p:nvSpPr>
        <p:spPr>
          <a:xfrm>
            <a:off x="762000" y="1219200"/>
            <a:ext cx="8382000" cy="5029200"/>
          </a:xfrm>
        </p:spPr>
        <p:txBody>
          <a:bodyPr/>
          <a:lstStyle/>
          <a:p>
            <a:pPr eaLnBrk="1" hangingPunct="1">
              <a:lnSpc>
                <a:spcPct val="90000"/>
              </a:lnSpc>
              <a:spcBef>
                <a:spcPts val="800"/>
              </a:spcBef>
            </a:pPr>
            <a:r>
              <a:rPr lang="en-US" sz="2800" b="0" dirty="0" smtClean="0"/>
              <a:t>La Capra study, cost for 2007 – 2017:</a:t>
            </a:r>
          </a:p>
          <a:p>
            <a:pPr lvl="1" eaLnBrk="1" hangingPunct="1">
              <a:lnSpc>
                <a:spcPct val="90000"/>
              </a:lnSpc>
              <a:spcBef>
                <a:spcPts val="800"/>
              </a:spcBef>
            </a:pPr>
            <a:r>
              <a:rPr lang="en-US" sz="2400" b="0" dirty="0" smtClean="0"/>
              <a:t>7.5% from RE + 2.5% from EE costs less than coal and natural gas to meet same need in 2017</a:t>
            </a:r>
          </a:p>
          <a:p>
            <a:pPr lvl="1" eaLnBrk="1" hangingPunct="1">
              <a:lnSpc>
                <a:spcPct val="90000"/>
              </a:lnSpc>
              <a:spcBef>
                <a:spcPts val="800"/>
              </a:spcBef>
            </a:pPr>
            <a:r>
              <a:rPr lang="en-US" sz="2400" b="0" dirty="0" smtClean="0"/>
              <a:t>10% REPS costs less than new nuclear if nuclear costs $3,000/kW or more – new Fed estimate is $5,000/kW</a:t>
            </a:r>
          </a:p>
          <a:p>
            <a:pPr lvl="1" eaLnBrk="1" hangingPunct="1">
              <a:lnSpc>
                <a:spcPct val="90000"/>
              </a:lnSpc>
              <a:spcBef>
                <a:spcPts val="800"/>
              </a:spcBef>
            </a:pPr>
            <a:r>
              <a:rPr lang="en-US" sz="2400" b="0" dirty="0" smtClean="0"/>
              <a:t>Some nuclear facilities under construction are on a path to exceed $7,500/kW</a:t>
            </a:r>
          </a:p>
          <a:p>
            <a:pPr>
              <a:lnSpc>
                <a:spcPct val="90000"/>
              </a:lnSpc>
              <a:spcBef>
                <a:spcPts val="800"/>
              </a:spcBef>
            </a:pPr>
            <a:r>
              <a:rPr lang="en-US" sz="2800" b="0" dirty="0" smtClean="0"/>
              <a:t>The more EE you commit to, the more cost effective your REPS policy becomes</a:t>
            </a:r>
          </a:p>
          <a:p>
            <a:pPr lvl="1">
              <a:lnSpc>
                <a:spcPct val="90000"/>
              </a:lnSpc>
              <a:spcBef>
                <a:spcPts val="800"/>
              </a:spcBef>
            </a:pPr>
            <a:r>
              <a:rPr lang="en-US" sz="2400" b="0" dirty="0" smtClean="0"/>
              <a:t>NC has potential to meet 13% of electric demand in 2017 with EE costing less than 5 cents / kWh</a:t>
            </a:r>
          </a:p>
          <a:p>
            <a:pPr>
              <a:lnSpc>
                <a:spcPct val="90000"/>
              </a:lnSpc>
              <a:spcBef>
                <a:spcPts val="800"/>
              </a:spcBef>
            </a:pPr>
            <a:r>
              <a:rPr lang="en-US" sz="2800" b="0" dirty="0" smtClean="0"/>
              <a:t>New power plants cost more than existing</a:t>
            </a:r>
          </a:p>
        </p:txBody>
      </p:sp>
      <p:sp>
        <p:nvSpPr>
          <p:cNvPr id="8196" name="Text Box 4"/>
          <p:cNvSpPr txBox="1">
            <a:spLocks noChangeArrowheads="1"/>
          </p:cNvSpPr>
          <p:nvPr/>
        </p:nvSpPr>
        <p:spPr bwMode="auto">
          <a:xfrm>
            <a:off x="152400" y="6384925"/>
            <a:ext cx="8991600" cy="244475"/>
          </a:xfrm>
          <a:prstGeom prst="rect">
            <a:avLst/>
          </a:prstGeom>
          <a:noFill/>
          <a:ln w="9525">
            <a:noFill/>
            <a:miter lim="800000"/>
            <a:headEnd/>
            <a:tailEnd/>
          </a:ln>
        </p:spPr>
        <p:txBody>
          <a:bodyPr>
            <a:spAutoFit/>
          </a:bodyPr>
          <a:lstStyle/>
          <a:p>
            <a:r>
              <a:rPr lang="en-US" sz="1000" i="1">
                <a:solidFill>
                  <a:schemeClr val="bg1"/>
                </a:solidFill>
              </a:rPr>
              <a:t>La Capra Associates, Analysis of the impact of the North Carolina Renewable Energy and Energy Efficiency Portfolio Standard for the State of North Carolina</a:t>
            </a:r>
          </a:p>
        </p:txBody>
      </p:sp>
      <p:sp>
        <p:nvSpPr>
          <p:cNvPr id="5" name="Text Box 46"/>
          <p:cNvSpPr txBox="1">
            <a:spLocks noChangeArrowheads="1"/>
          </p:cNvSpPr>
          <p:nvPr/>
        </p:nvSpPr>
        <p:spPr bwMode="auto">
          <a:xfrm>
            <a:off x="4191000" y="6629400"/>
            <a:ext cx="4953000" cy="276999"/>
          </a:xfrm>
          <a:prstGeom prst="rect">
            <a:avLst/>
          </a:prstGeom>
          <a:noFill/>
          <a:ln w="9525">
            <a:noFill/>
            <a:miter lim="800000"/>
            <a:headEnd/>
            <a:tailEnd/>
          </a:ln>
          <a:effectLst/>
        </p:spPr>
        <p:txBody>
          <a:bodyPr>
            <a:spAutoFit/>
          </a:bodyPr>
          <a:lstStyle/>
          <a:p>
            <a:pPr>
              <a:spcBef>
                <a:spcPct val="50000"/>
              </a:spcBef>
            </a:pPr>
            <a:r>
              <a:rPr lang="en-US" sz="1200" i="1" dirty="0"/>
              <a:t>Ivan Urlaub, NCSEA. Duke University, Nicholas School. Sep </a:t>
            </a:r>
            <a:r>
              <a:rPr lang="en-US" sz="1200" i="1" dirty="0" smtClean="0"/>
              <a:t>15, 2010</a:t>
            </a:r>
            <a:endParaRPr lang="en-US" sz="12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Regulated Electricity Markets</a:t>
            </a:r>
            <a:br>
              <a:rPr lang="en-US" dirty="0" smtClean="0"/>
            </a:br>
            <a:r>
              <a:rPr lang="en-US" sz="2800" i="1" dirty="0" smtClean="0">
                <a:solidFill>
                  <a:srgbClr val="0070C0"/>
                </a:solidFill>
              </a:rPr>
              <a:t>“Regulated” States and the renewable invasion</a:t>
            </a:r>
            <a:endParaRPr lang="en-US" sz="2800" dirty="0" smtClean="0">
              <a:solidFill>
                <a:srgbClr val="0070C0"/>
              </a:solidFill>
            </a:endParaRPr>
          </a:p>
        </p:txBody>
      </p:sp>
      <p:grpSp>
        <p:nvGrpSpPr>
          <p:cNvPr id="2" name="Group 4"/>
          <p:cNvGrpSpPr>
            <a:grpSpLocks noChangeAspect="1"/>
          </p:cNvGrpSpPr>
          <p:nvPr/>
        </p:nvGrpSpPr>
        <p:grpSpPr bwMode="auto">
          <a:xfrm>
            <a:off x="1827213" y="1371600"/>
            <a:ext cx="7038975" cy="4570413"/>
            <a:chOff x="3920" y="2323"/>
            <a:chExt cx="7102" cy="4609"/>
          </a:xfrm>
        </p:grpSpPr>
        <p:sp>
          <p:nvSpPr>
            <p:cNvPr id="5127" name="AutoShape 5"/>
            <p:cNvSpPr>
              <a:spLocks noChangeAspect="1" noChangeArrowheads="1"/>
            </p:cNvSpPr>
            <p:nvPr/>
          </p:nvSpPr>
          <p:spPr bwMode="auto">
            <a:xfrm>
              <a:off x="3920" y="2323"/>
              <a:ext cx="7102" cy="4609"/>
            </a:xfrm>
            <a:prstGeom prst="rect">
              <a:avLst/>
            </a:prstGeom>
            <a:noFill/>
            <a:ln w="9525">
              <a:noFill/>
              <a:miter lim="800000"/>
              <a:headEnd/>
              <a:tailEnd/>
            </a:ln>
          </p:spPr>
          <p:txBody>
            <a:bodyPr/>
            <a:lstStyle/>
            <a:p>
              <a:endParaRPr lang="en-US"/>
            </a:p>
          </p:txBody>
        </p:sp>
        <p:sp>
          <p:nvSpPr>
            <p:cNvPr id="5128" name="Rectangle 6"/>
            <p:cNvSpPr>
              <a:spLocks noChangeArrowheads="1"/>
            </p:cNvSpPr>
            <p:nvPr/>
          </p:nvSpPr>
          <p:spPr bwMode="auto">
            <a:xfrm>
              <a:off x="8175" y="4391"/>
              <a:ext cx="239" cy="240"/>
            </a:xfrm>
            <a:prstGeom prst="rect">
              <a:avLst/>
            </a:prstGeom>
            <a:solidFill>
              <a:srgbClr val="FF0000"/>
            </a:solidFill>
            <a:ln w="9525">
              <a:solidFill>
                <a:srgbClr val="000000"/>
              </a:solidFill>
              <a:miter lim="800000"/>
              <a:headEnd/>
              <a:tailEnd/>
            </a:ln>
          </p:spPr>
          <p:txBody>
            <a:bodyPr/>
            <a:lstStyle/>
            <a:p>
              <a:endParaRPr lang="en-US"/>
            </a:p>
          </p:txBody>
        </p:sp>
        <p:sp>
          <p:nvSpPr>
            <p:cNvPr id="5129" name="Text Box 7"/>
            <p:cNvSpPr txBox="1">
              <a:spLocks noChangeArrowheads="1"/>
            </p:cNvSpPr>
            <p:nvPr/>
          </p:nvSpPr>
          <p:spPr bwMode="auto">
            <a:xfrm>
              <a:off x="8576" y="4391"/>
              <a:ext cx="1797" cy="217"/>
            </a:xfrm>
            <a:prstGeom prst="rect">
              <a:avLst/>
            </a:prstGeom>
            <a:noFill/>
            <a:ln w="12700">
              <a:noFill/>
              <a:miter lim="800000"/>
              <a:headEnd type="none" w="sm" len="sm"/>
              <a:tailEnd type="none" w="sm" len="sm"/>
            </a:ln>
          </p:spPr>
          <p:txBody>
            <a:bodyPr lIns="0" tIns="0" rIns="0" bIns="0">
              <a:spAutoFit/>
            </a:bodyPr>
            <a:lstStyle/>
            <a:p>
              <a:r>
                <a:rPr lang="en-US" sz="1400" b="1" dirty="0">
                  <a:solidFill>
                    <a:srgbClr val="0070C0"/>
                  </a:solidFill>
                  <a:latin typeface="Tahoma" pitchFamily="34" charset="0"/>
                </a:rPr>
                <a:t>Deregulated</a:t>
              </a:r>
              <a:endParaRPr lang="en-US" sz="1400" dirty="0">
                <a:solidFill>
                  <a:srgbClr val="0070C0"/>
                </a:solidFill>
              </a:endParaRPr>
            </a:p>
          </p:txBody>
        </p:sp>
        <p:sp>
          <p:nvSpPr>
            <p:cNvPr id="5130" name="Rectangle 8"/>
            <p:cNvSpPr>
              <a:spLocks noChangeArrowheads="1"/>
            </p:cNvSpPr>
            <p:nvPr/>
          </p:nvSpPr>
          <p:spPr bwMode="auto">
            <a:xfrm>
              <a:off x="8175" y="4752"/>
              <a:ext cx="239" cy="240"/>
            </a:xfrm>
            <a:prstGeom prst="rect">
              <a:avLst/>
            </a:prstGeom>
            <a:solidFill>
              <a:srgbClr val="FFFF00"/>
            </a:solidFill>
            <a:ln w="9525">
              <a:solidFill>
                <a:srgbClr val="000000"/>
              </a:solidFill>
              <a:miter lim="800000"/>
              <a:headEnd/>
              <a:tailEnd/>
            </a:ln>
          </p:spPr>
          <p:txBody>
            <a:bodyPr/>
            <a:lstStyle/>
            <a:p>
              <a:endParaRPr lang="en-US"/>
            </a:p>
          </p:txBody>
        </p:sp>
        <p:sp>
          <p:nvSpPr>
            <p:cNvPr id="5131" name="Text Box 9"/>
            <p:cNvSpPr txBox="1">
              <a:spLocks noChangeArrowheads="1"/>
            </p:cNvSpPr>
            <p:nvPr/>
          </p:nvSpPr>
          <p:spPr bwMode="auto">
            <a:xfrm>
              <a:off x="8576" y="4752"/>
              <a:ext cx="1797" cy="217"/>
            </a:xfrm>
            <a:prstGeom prst="rect">
              <a:avLst/>
            </a:prstGeom>
            <a:noFill/>
            <a:ln w="12700">
              <a:noFill/>
              <a:miter lim="800000"/>
              <a:headEnd type="none" w="sm" len="sm"/>
              <a:tailEnd type="none" w="sm" len="sm"/>
            </a:ln>
          </p:spPr>
          <p:txBody>
            <a:bodyPr lIns="0" tIns="0" rIns="0" bIns="0">
              <a:spAutoFit/>
            </a:bodyPr>
            <a:lstStyle/>
            <a:p>
              <a:r>
                <a:rPr lang="en-US" sz="1400" b="1">
                  <a:solidFill>
                    <a:srgbClr val="0070C0"/>
                  </a:solidFill>
                  <a:latin typeface="Tahoma" pitchFamily="34" charset="0"/>
                </a:rPr>
                <a:t>Regulated</a:t>
              </a:r>
              <a:endParaRPr lang="en-US" sz="1400">
                <a:solidFill>
                  <a:srgbClr val="0070C0"/>
                </a:solidFill>
              </a:endParaRPr>
            </a:p>
          </p:txBody>
        </p:sp>
        <p:sp>
          <p:nvSpPr>
            <p:cNvPr id="5132" name="Freeform 10"/>
            <p:cNvSpPr>
              <a:spLocks noChangeAspect="1"/>
            </p:cNvSpPr>
            <p:nvPr/>
          </p:nvSpPr>
          <p:spPr bwMode="auto">
            <a:xfrm>
              <a:off x="4985" y="2852"/>
              <a:ext cx="1466" cy="819"/>
            </a:xfrm>
            <a:custGeom>
              <a:avLst/>
              <a:gdLst>
                <a:gd name="T0" fmla="*/ 1866 w 1357"/>
                <a:gd name="T1" fmla="*/ 313 h 902"/>
                <a:gd name="T2" fmla="*/ 1704 w 1357"/>
                <a:gd name="T3" fmla="*/ 318 h 902"/>
                <a:gd name="T4" fmla="*/ 1611 w 1357"/>
                <a:gd name="T5" fmla="*/ 319 h 902"/>
                <a:gd name="T6" fmla="*/ 1526 w 1357"/>
                <a:gd name="T7" fmla="*/ 321 h 902"/>
                <a:gd name="T8" fmla="*/ 1360 w 1357"/>
                <a:gd name="T9" fmla="*/ 327 h 902"/>
                <a:gd name="T10" fmla="*/ 1278 w 1357"/>
                <a:gd name="T11" fmla="*/ 329 h 902"/>
                <a:gd name="T12" fmla="*/ 1152 w 1357"/>
                <a:gd name="T13" fmla="*/ 330 h 902"/>
                <a:gd name="T14" fmla="*/ 1067 w 1357"/>
                <a:gd name="T15" fmla="*/ 335 h 902"/>
                <a:gd name="T16" fmla="*/ 968 w 1357"/>
                <a:gd name="T17" fmla="*/ 336 h 902"/>
                <a:gd name="T18" fmla="*/ 855 w 1357"/>
                <a:gd name="T19" fmla="*/ 339 h 902"/>
                <a:gd name="T20" fmla="*/ 692 w 1357"/>
                <a:gd name="T21" fmla="*/ 345 h 902"/>
                <a:gd name="T22" fmla="*/ 581 w 1357"/>
                <a:gd name="T23" fmla="*/ 345 h 902"/>
                <a:gd name="T24" fmla="*/ 513 w 1357"/>
                <a:gd name="T25" fmla="*/ 367 h 902"/>
                <a:gd name="T26" fmla="*/ 347 w 1357"/>
                <a:gd name="T27" fmla="*/ 370 h 902"/>
                <a:gd name="T28" fmla="*/ 224 w 1357"/>
                <a:gd name="T29" fmla="*/ 372 h 902"/>
                <a:gd name="T30" fmla="*/ 44 w 1357"/>
                <a:gd name="T31" fmla="*/ 377 h 902"/>
                <a:gd name="T32" fmla="*/ 16 w 1357"/>
                <a:gd name="T33" fmla="*/ 362 h 902"/>
                <a:gd name="T34" fmla="*/ 73 w 1357"/>
                <a:gd name="T35" fmla="*/ 345 h 902"/>
                <a:gd name="T36" fmla="*/ 96 w 1357"/>
                <a:gd name="T37" fmla="*/ 327 h 902"/>
                <a:gd name="T38" fmla="*/ 76 w 1357"/>
                <a:gd name="T39" fmla="*/ 313 h 902"/>
                <a:gd name="T40" fmla="*/ 125 w 1357"/>
                <a:gd name="T41" fmla="*/ 284 h 902"/>
                <a:gd name="T42" fmla="*/ 272 w 1357"/>
                <a:gd name="T43" fmla="*/ 293 h 902"/>
                <a:gd name="T44" fmla="*/ 323 w 1357"/>
                <a:gd name="T45" fmla="*/ 300 h 902"/>
                <a:gd name="T46" fmla="*/ 350 w 1357"/>
                <a:gd name="T47" fmla="*/ 256 h 902"/>
                <a:gd name="T48" fmla="*/ 441 w 1357"/>
                <a:gd name="T49" fmla="*/ 246 h 902"/>
                <a:gd name="T50" fmla="*/ 423 w 1357"/>
                <a:gd name="T51" fmla="*/ 227 h 902"/>
                <a:gd name="T52" fmla="*/ 492 w 1357"/>
                <a:gd name="T53" fmla="*/ 193 h 902"/>
                <a:gd name="T54" fmla="*/ 577 w 1357"/>
                <a:gd name="T55" fmla="*/ 189 h 902"/>
                <a:gd name="T56" fmla="*/ 689 w 1357"/>
                <a:gd name="T57" fmla="*/ 180 h 902"/>
                <a:gd name="T58" fmla="*/ 798 w 1357"/>
                <a:gd name="T59" fmla="*/ 196 h 902"/>
                <a:gd name="T60" fmla="*/ 901 w 1357"/>
                <a:gd name="T61" fmla="*/ 166 h 902"/>
                <a:gd name="T62" fmla="*/ 987 w 1357"/>
                <a:gd name="T63" fmla="*/ 180 h 902"/>
                <a:gd name="T64" fmla="*/ 1022 w 1357"/>
                <a:gd name="T65" fmla="*/ 149 h 902"/>
                <a:gd name="T66" fmla="*/ 1070 w 1357"/>
                <a:gd name="T67" fmla="*/ 139 h 902"/>
                <a:gd name="T68" fmla="*/ 1203 w 1357"/>
                <a:gd name="T69" fmla="*/ 158 h 902"/>
                <a:gd name="T70" fmla="*/ 1226 w 1357"/>
                <a:gd name="T71" fmla="*/ 134 h 902"/>
                <a:gd name="T72" fmla="*/ 1277 w 1357"/>
                <a:gd name="T73" fmla="*/ 122 h 902"/>
                <a:gd name="T74" fmla="*/ 1380 w 1357"/>
                <a:gd name="T75" fmla="*/ 85 h 902"/>
                <a:gd name="T76" fmla="*/ 1404 w 1357"/>
                <a:gd name="T77" fmla="*/ 58 h 902"/>
                <a:gd name="T78" fmla="*/ 1480 w 1357"/>
                <a:gd name="T79" fmla="*/ 58 h 902"/>
                <a:gd name="T80" fmla="*/ 1565 w 1357"/>
                <a:gd name="T81" fmla="*/ 46 h 902"/>
                <a:gd name="T82" fmla="*/ 1558 w 1357"/>
                <a:gd name="T83" fmla="*/ 30 h 902"/>
                <a:gd name="T84" fmla="*/ 1568 w 1357"/>
                <a:gd name="T85" fmla="*/ 5 h 902"/>
                <a:gd name="T86" fmla="*/ 1682 w 1357"/>
                <a:gd name="T87" fmla="*/ 5 h 902"/>
                <a:gd name="T88" fmla="*/ 1775 w 1357"/>
                <a:gd name="T89" fmla="*/ 20 h 902"/>
                <a:gd name="T90" fmla="*/ 1841 w 1357"/>
                <a:gd name="T91" fmla="*/ 36 h 902"/>
                <a:gd name="T92" fmla="*/ 1945 w 1357"/>
                <a:gd name="T93" fmla="*/ 37 h 902"/>
                <a:gd name="T94" fmla="*/ 2012 w 1357"/>
                <a:gd name="T95" fmla="*/ 50 h 902"/>
                <a:gd name="T96" fmla="*/ 2122 w 1357"/>
                <a:gd name="T97" fmla="*/ 43 h 902"/>
                <a:gd name="T98" fmla="*/ 2210 w 1357"/>
                <a:gd name="T99" fmla="*/ 44 h 902"/>
                <a:gd name="T100" fmla="*/ 2334 w 1357"/>
                <a:gd name="T101" fmla="*/ 46 h 902"/>
                <a:gd name="T102" fmla="*/ 2423 w 1357"/>
                <a:gd name="T103" fmla="*/ 61 h 902"/>
                <a:gd name="T104" fmla="*/ 2435 w 1357"/>
                <a:gd name="T105" fmla="*/ 97 h 902"/>
                <a:gd name="T106" fmla="*/ 2527 w 1357"/>
                <a:gd name="T107" fmla="*/ 126 h 902"/>
                <a:gd name="T108" fmla="*/ 2569 w 1357"/>
                <a:gd name="T109" fmla="*/ 143 h 902"/>
                <a:gd name="T110" fmla="*/ 2687 w 1357"/>
                <a:gd name="T111" fmla="*/ 174 h 902"/>
                <a:gd name="T112" fmla="*/ 2568 w 1357"/>
                <a:gd name="T113" fmla="*/ 204 h 902"/>
                <a:gd name="T114" fmla="*/ 2469 w 1357"/>
                <a:gd name="T115" fmla="*/ 237 h 902"/>
                <a:gd name="T116" fmla="*/ 2345 w 1357"/>
                <a:gd name="T117" fmla="*/ 271 h 902"/>
                <a:gd name="T118" fmla="*/ 2168 w 1357"/>
                <a:gd name="T119" fmla="*/ 299 h 902"/>
                <a:gd name="T120" fmla="*/ 2057 w 1357"/>
                <a:gd name="T121" fmla="*/ 307 h 902"/>
                <a:gd name="T122" fmla="*/ 1952 w 1357"/>
                <a:gd name="T123" fmla="*/ 311 h 9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7"/>
                <a:gd name="T187" fmla="*/ 0 h 902"/>
                <a:gd name="T188" fmla="*/ 1357 w 1357"/>
                <a:gd name="T189" fmla="*/ 902 h 9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7" h="902">
                  <a:moveTo>
                    <a:pt x="971" y="741"/>
                  </a:moveTo>
                  <a:lnTo>
                    <a:pt x="968" y="742"/>
                  </a:lnTo>
                  <a:lnTo>
                    <a:pt x="965" y="742"/>
                  </a:lnTo>
                  <a:lnTo>
                    <a:pt x="931" y="746"/>
                  </a:lnTo>
                  <a:lnTo>
                    <a:pt x="912" y="751"/>
                  </a:lnTo>
                  <a:lnTo>
                    <a:pt x="868" y="755"/>
                  </a:lnTo>
                  <a:lnTo>
                    <a:pt x="867" y="755"/>
                  </a:lnTo>
                  <a:lnTo>
                    <a:pt x="850" y="756"/>
                  </a:lnTo>
                  <a:lnTo>
                    <a:pt x="836" y="758"/>
                  </a:lnTo>
                  <a:lnTo>
                    <a:pt x="830" y="758"/>
                  </a:lnTo>
                  <a:lnTo>
                    <a:pt x="826" y="758"/>
                  </a:lnTo>
                  <a:lnTo>
                    <a:pt x="803" y="759"/>
                  </a:lnTo>
                  <a:lnTo>
                    <a:pt x="774" y="763"/>
                  </a:lnTo>
                  <a:lnTo>
                    <a:pt x="771" y="763"/>
                  </a:lnTo>
                  <a:lnTo>
                    <a:pt x="770" y="765"/>
                  </a:lnTo>
                  <a:lnTo>
                    <a:pt x="763" y="766"/>
                  </a:lnTo>
                  <a:lnTo>
                    <a:pt x="744" y="770"/>
                  </a:lnTo>
                  <a:lnTo>
                    <a:pt x="732" y="773"/>
                  </a:lnTo>
                  <a:lnTo>
                    <a:pt x="709" y="776"/>
                  </a:lnTo>
                  <a:lnTo>
                    <a:pt x="678" y="779"/>
                  </a:lnTo>
                  <a:lnTo>
                    <a:pt x="670" y="780"/>
                  </a:lnTo>
                  <a:lnTo>
                    <a:pt x="658" y="782"/>
                  </a:lnTo>
                  <a:lnTo>
                    <a:pt x="643" y="782"/>
                  </a:lnTo>
                  <a:lnTo>
                    <a:pt x="638" y="783"/>
                  </a:lnTo>
                  <a:lnTo>
                    <a:pt x="614" y="785"/>
                  </a:lnTo>
                  <a:lnTo>
                    <a:pt x="599" y="785"/>
                  </a:lnTo>
                  <a:lnTo>
                    <a:pt x="582" y="786"/>
                  </a:lnTo>
                  <a:lnTo>
                    <a:pt x="575" y="786"/>
                  </a:lnTo>
                  <a:lnTo>
                    <a:pt x="560" y="787"/>
                  </a:lnTo>
                  <a:lnTo>
                    <a:pt x="544" y="789"/>
                  </a:lnTo>
                  <a:lnTo>
                    <a:pt x="535" y="793"/>
                  </a:lnTo>
                  <a:lnTo>
                    <a:pt x="533" y="797"/>
                  </a:lnTo>
                  <a:lnTo>
                    <a:pt x="527" y="792"/>
                  </a:lnTo>
                  <a:lnTo>
                    <a:pt x="507" y="796"/>
                  </a:lnTo>
                  <a:lnTo>
                    <a:pt x="495" y="797"/>
                  </a:lnTo>
                  <a:lnTo>
                    <a:pt x="482" y="800"/>
                  </a:lnTo>
                  <a:lnTo>
                    <a:pt x="474" y="802"/>
                  </a:lnTo>
                  <a:lnTo>
                    <a:pt x="439" y="807"/>
                  </a:lnTo>
                  <a:lnTo>
                    <a:pt x="429" y="809"/>
                  </a:lnTo>
                  <a:lnTo>
                    <a:pt x="427" y="809"/>
                  </a:lnTo>
                  <a:lnTo>
                    <a:pt x="404" y="812"/>
                  </a:lnTo>
                  <a:lnTo>
                    <a:pt x="388" y="814"/>
                  </a:lnTo>
                  <a:lnTo>
                    <a:pt x="364" y="817"/>
                  </a:lnTo>
                  <a:lnTo>
                    <a:pt x="345" y="820"/>
                  </a:lnTo>
                  <a:lnTo>
                    <a:pt x="331" y="823"/>
                  </a:lnTo>
                  <a:lnTo>
                    <a:pt x="320" y="824"/>
                  </a:lnTo>
                  <a:lnTo>
                    <a:pt x="291" y="829"/>
                  </a:lnTo>
                  <a:lnTo>
                    <a:pt x="291" y="820"/>
                  </a:lnTo>
                  <a:lnTo>
                    <a:pt x="249" y="820"/>
                  </a:lnTo>
                  <a:lnTo>
                    <a:pt x="251" y="827"/>
                  </a:lnTo>
                  <a:lnTo>
                    <a:pt x="253" y="836"/>
                  </a:lnTo>
                  <a:lnTo>
                    <a:pt x="256" y="874"/>
                  </a:lnTo>
                  <a:lnTo>
                    <a:pt x="213" y="878"/>
                  </a:lnTo>
                  <a:lnTo>
                    <a:pt x="196" y="881"/>
                  </a:lnTo>
                  <a:lnTo>
                    <a:pt x="174" y="882"/>
                  </a:lnTo>
                  <a:lnTo>
                    <a:pt x="173" y="882"/>
                  </a:lnTo>
                  <a:lnTo>
                    <a:pt x="169" y="882"/>
                  </a:lnTo>
                  <a:lnTo>
                    <a:pt x="164" y="884"/>
                  </a:lnTo>
                  <a:lnTo>
                    <a:pt x="124" y="888"/>
                  </a:lnTo>
                  <a:lnTo>
                    <a:pt x="112" y="890"/>
                  </a:lnTo>
                  <a:lnTo>
                    <a:pt x="111" y="890"/>
                  </a:lnTo>
                  <a:lnTo>
                    <a:pt x="109" y="890"/>
                  </a:lnTo>
                  <a:lnTo>
                    <a:pt x="84" y="892"/>
                  </a:lnTo>
                  <a:lnTo>
                    <a:pt x="22" y="898"/>
                  </a:lnTo>
                  <a:lnTo>
                    <a:pt x="13" y="900"/>
                  </a:lnTo>
                  <a:lnTo>
                    <a:pt x="0" y="902"/>
                  </a:lnTo>
                  <a:lnTo>
                    <a:pt x="5" y="867"/>
                  </a:lnTo>
                  <a:lnTo>
                    <a:pt x="7" y="864"/>
                  </a:lnTo>
                  <a:lnTo>
                    <a:pt x="14" y="861"/>
                  </a:lnTo>
                  <a:lnTo>
                    <a:pt x="30" y="880"/>
                  </a:lnTo>
                  <a:lnTo>
                    <a:pt x="43" y="853"/>
                  </a:lnTo>
                  <a:lnTo>
                    <a:pt x="37" y="824"/>
                  </a:lnTo>
                  <a:lnTo>
                    <a:pt x="49" y="822"/>
                  </a:lnTo>
                  <a:lnTo>
                    <a:pt x="49" y="812"/>
                  </a:lnTo>
                  <a:lnTo>
                    <a:pt x="47" y="785"/>
                  </a:lnTo>
                  <a:lnTo>
                    <a:pt x="48" y="780"/>
                  </a:lnTo>
                  <a:lnTo>
                    <a:pt x="49" y="763"/>
                  </a:lnTo>
                  <a:lnTo>
                    <a:pt x="51" y="762"/>
                  </a:lnTo>
                  <a:lnTo>
                    <a:pt x="45" y="752"/>
                  </a:lnTo>
                  <a:lnTo>
                    <a:pt x="38" y="748"/>
                  </a:lnTo>
                  <a:lnTo>
                    <a:pt x="32" y="735"/>
                  </a:lnTo>
                  <a:lnTo>
                    <a:pt x="33" y="728"/>
                  </a:lnTo>
                  <a:lnTo>
                    <a:pt x="40" y="718"/>
                  </a:lnTo>
                  <a:lnTo>
                    <a:pt x="63" y="678"/>
                  </a:lnTo>
                  <a:lnTo>
                    <a:pt x="76" y="677"/>
                  </a:lnTo>
                  <a:lnTo>
                    <a:pt x="76" y="675"/>
                  </a:lnTo>
                  <a:lnTo>
                    <a:pt x="111" y="694"/>
                  </a:lnTo>
                  <a:lnTo>
                    <a:pt x="135" y="701"/>
                  </a:lnTo>
                  <a:lnTo>
                    <a:pt x="148" y="714"/>
                  </a:lnTo>
                  <a:lnTo>
                    <a:pt x="159" y="715"/>
                  </a:lnTo>
                  <a:lnTo>
                    <a:pt x="160" y="715"/>
                  </a:lnTo>
                  <a:lnTo>
                    <a:pt x="161" y="714"/>
                  </a:lnTo>
                  <a:lnTo>
                    <a:pt x="171" y="695"/>
                  </a:lnTo>
                  <a:lnTo>
                    <a:pt x="156" y="658"/>
                  </a:lnTo>
                  <a:lnTo>
                    <a:pt x="167" y="606"/>
                  </a:lnTo>
                  <a:lnTo>
                    <a:pt x="175" y="610"/>
                  </a:lnTo>
                  <a:lnTo>
                    <a:pt x="177" y="612"/>
                  </a:lnTo>
                  <a:lnTo>
                    <a:pt x="179" y="610"/>
                  </a:lnTo>
                  <a:lnTo>
                    <a:pt x="197" y="593"/>
                  </a:lnTo>
                  <a:lnTo>
                    <a:pt x="220" y="586"/>
                  </a:lnTo>
                  <a:lnTo>
                    <a:pt x="231" y="575"/>
                  </a:lnTo>
                  <a:lnTo>
                    <a:pt x="217" y="556"/>
                  </a:lnTo>
                  <a:lnTo>
                    <a:pt x="216" y="555"/>
                  </a:lnTo>
                  <a:lnTo>
                    <a:pt x="212" y="541"/>
                  </a:lnTo>
                  <a:lnTo>
                    <a:pt x="214" y="515"/>
                  </a:lnTo>
                  <a:lnTo>
                    <a:pt x="230" y="485"/>
                  </a:lnTo>
                  <a:lnTo>
                    <a:pt x="236" y="485"/>
                  </a:lnTo>
                  <a:lnTo>
                    <a:pt x="245" y="463"/>
                  </a:lnTo>
                  <a:lnTo>
                    <a:pt x="246" y="453"/>
                  </a:lnTo>
                  <a:lnTo>
                    <a:pt x="255" y="446"/>
                  </a:lnTo>
                  <a:lnTo>
                    <a:pt x="279" y="451"/>
                  </a:lnTo>
                  <a:lnTo>
                    <a:pt x="288" y="448"/>
                  </a:lnTo>
                  <a:lnTo>
                    <a:pt x="304" y="468"/>
                  </a:lnTo>
                  <a:lnTo>
                    <a:pt x="302" y="439"/>
                  </a:lnTo>
                  <a:lnTo>
                    <a:pt x="334" y="430"/>
                  </a:lnTo>
                  <a:lnTo>
                    <a:pt x="343" y="429"/>
                  </a:lnTo>
                  <a:lnTo>
                    <a:pt x="345" y="430"/>
                  </a:lnTo>
                  <a:lnTo>
                    <a:pt x="361" y="440"/>
                  </a:lnTo>
                  <a:lnTo>
                    <a:pt x="368" y="444"/>
                  </a:lnTo>
                  <a:lnTo>
                    <a:pt x="398" y="468"/>
                  </a:lnTo>
                  <a:lnTo>
                    <a:pt x="418" y="424"/>
                  </a:lnTo>
                  <a:lnTo>
                    <a:pt x="421" y="422"/>
                  </a:lnTo>
                  <a:lnTo>
                    <a:pt x="439" y="406"/>
                  </a:lnTo>
                  <a:lnTo>
                    <a:pt x="450" y="397"/>
                  </a:lnTo>
                  <a:lnTo>
                    <a:pt x="463" y="422"/>
                  </a:lnTo>
                  <a:lnTo>
                    <a:pt x="482" y="430"/>
                  </a:lnTo>
                  <a:lnTo>
                    <a:pt x="483" y="440"/>
                  </a:lnTo>
                  <a:lnTo>
                    <a:pt x="492" y="429"/>
                  </a:lnTo>
                  <a:lnTo>
                    <a:pt x="503" y="376"/>
                  </a:lnTo>
                  <a:lnTo>
                    <a:pt x="508" y="375"/>
                  </a:lnTo>
                  <a:lnTo>
                    <a:pt x="511" y="359"/>
                  </a:lnTo>
                  <a:lnTo>
                    <a:pt x="510" y="355"/>
                  </a:lnTo>
                  <a:lnTo>
                    <a:pt x="511" y="352"/>
                  </a:lnTo>
                  <a:lnTo>
                    <a:pt x="526" y="346"/>
                  </a:lnTo>
                  <a:lnTo>
                    <a:pt x="525" y="328"/>
                  </a:lnTo>
                  <a:lnTo>
                    <a:pt x="534" y="331"/>
                  </a:lnTo>
                  <a:lnTo>
                    <a:pt x="546" y="346"/>
                  </a:lnTo>
                  <a:lnTo>
                    <a:pt x="552" y="369"/>
                  </a:lnTo>
                  <a:lnTo>
                    <a:pt x="599" y="376"/>
                  </a:lnTo>
                  <a:lnTo>
                    <a:pt x="600" y="376"/>
                  </a:lnTo>
                  <a:lnTo>
                    <a:pt x="608" y="373"/>
                  </a:lnTo>
                  <a:lnTo>
                    <a:pt x="613" y="336"/>
                  </a:lnTo>
                  <a:lnTo>
                    <a:pt x="613" y="335"/>
                  </a:lnTo>
                  <a:lnTo>
                    <a:pt x="613" y="319"/>
                  </a:lnTo>
                  <a:lnTo>
                    <a:pt x="622" y="297"/>
                  </a:lnTo>
                  <a:lnTo>
                    <a:pt x="629" y="284"/>
                  </a:lnTo>
                  <a:lnTo>
                    <a:pt x="635" y="287"/>
                  </a:lnTo>
                  <a:lnTo>
                    <a:pt x="637" y="290"/>
                  </a:lnTo>
                  <a:lnTo>
                    <a:pt x="655" y="253"/>
                  </a:lnTo>
                  <a:lnTo>
                    <a:pt x="656" y="243"/>
                  </a:lnTo>
                  <a:lnTo>
                    <a:pt x="678" y="222"/>
                  </a:lnTo>
                  <a:lnTo>
                    <a:pt x="688" y="205"/>
                  </a:lnTo>
                  <a:lnTo>
                    <a:pt x="687" y="186"/>
                  </a:lnTo>
                  <a:lnTo>
                    <a:pt x="684" y="175"/>
                  </a:lnTo>
                  <a:lnTo>
                    <a:pt x="692" y="141"/>
                  </a:lnTo>
                  <a:lnTo>
                    <a:pt x="700" y="139"/>
                  </a:lnTo>
                  <a:lnTo>
                    <a:pt x="714" y="136"/>
                  </a:lnTo>
                  <a:lnTo>
                    <a:pt x="715" y="136"/>
                  </a:lnTo>
                  <a:lnTo>
                    <a:pt x="725" y="148"/>
                  </a:lnTo>
                  <a:lnTo>
                    <a:pt x="739" y="141"/>
                  </a:lnTo>
                  <a:lnTo>
                    <a:pt x="750" y="128"/>
                  </a:lnTo>
                  <a:lnTo>
                    <a:pt x="756" y="122"/>
                  </a:lnTo>
                  <a:lnTo>
                    <a:pt x="759" y="118"/>
                  </a:lnTo>
                  <a:lnTo>
                    <a:pt x="781" y="110"/>
                  </a:lnTo>
                  <a:lnTo>
                    <a:pt x="794" y="87"/>
                  </a:lnTo>
                  <a:lnTo>
                    <a:pt x="796" y="81"/>
                  </a:lnTo>
                  <a:lnTo>
                    <a:pt x="779" y="77"/>
                  </a:lnTo>
                  <a:lnTo>
                    <a:pt x="778" y="70"/>
                  </a:lnTo>
                  <a:lnTo>
                    <a:pt x="780" y="46"/>
                  </a:lnTo>
                  <a:lnTo>
                    <a:pt x="774" y="39"/>
                  </a:lnTo>
                  <a:lnTo>
                    <a:pt x="773" y="26"/>
                  </a:lnTo>
                  <a:lnTo>
                    <a:pt x="782" y="14"/>
                  </a:lnTo>
                  <a:lnTo>
                    <a:pt x="789" y="7"/>
                  </a:lnTo>
                  <a:lnTo>
                    <a:pt x="794" y="0"/>
                  </a:lnTo>
                  <a:lnTo>
                    <a:pt x="819" y="17"/>
                  </a:lnTo>
                  <a:lnTo>
                    <a:pt x="839" y="9"/>
                  </a:lnTo>
                  <a:lnTo>
                    <a:pt x="842" y="3"/>
                  </a:lnTo>
                  <a:lnTo>
                    <a:pt x="864" y="19"/>
                  </a:lnTo>
                  <a:lnTo>
                    <a:pt x="875" y="24"/>
                  </a:lnTo>
                  <a:lnTo>
                    <a:pt x="885" y="46"/>
                  </a:lnTo>
                  <a:lnTo>
                    <a:pt x="890" y="51"/>
                  </a:lnTo>
                  <a:lnTo>
                    <a:pt x="895" y="66"/>
                  </a:lnTo>
                  <a:lnTo>
                    <a:pt x="898" y="80"/>
                  </a:lnTo>
                  <a:lnTo>
                    <a:pt x="918" y="88"/>
                  </a:lnTo>
                  <a:lnTo>
                    <a:pt x="932" y="90"/>
                  </a:lnTo>
                  <a:lnTo>
                    <a:pt x="941" y="85"/>
                  </a:lnTo>
                  <a:lnTo>
                    <a:pt x="959" y="87"/>
                  </a:lnTo>
                  <a:lnTo>
                    <a:pt x="970" y="90"/>
                  </a:lnTo>
                  <a:lnTo>
                    <a:pt x="991" y="117"/>
                  </a:lnTo>
                  <a:lnTo>
                    <a:pt x="999" y="118"/>
                  </a:lnTo>
                  <a:lnTo>
                    <a:pt x="1000" y="119"/>
                  </a:lnTo>
                  <a:lnTo>
                    <a:pt x="1003" y="119"/>
                  </a:lnTo>
                  <a:lnTo>
                    <a:pt x="1011" y="117"/>
                  </a:lnTo>
                  <a:lnTo>
                    <a:pt x="1013" y="104"/>
                  </a:lnTo>
                  <a:lnTo>
                    <a:pt x="1029" y="94"/>
                  </a:lnTo>
                  <a:lnTo>
                    <a:pt x="1059" y="101"/>
                  </a:lnTo>
                  <a:lnTo>
                    <a:pt x="1076" y="117"/>
                  </a:lnTo>
                  <a:lnTo>
                    <a:pt x="1079" y="111"/>
                  </a:lnTo>
                  <a:lnTo>
                    <a:pt x="1085" y="107"/>
                  </a:lnTo>
                  <a:lnTo>
                    <a:pt x="1102" y="104"/>
                  </a:lnTo>
                  <a:lnTo>
                    <a:pt x="1119" y="71"/>
                  </a:lnTo>
                  <a:lnTo>
                    <a:pt x="1146" y="58"/>
                  </a:lnTo>
                  <a:lnTo>
                    <a:pt x="1155" y="94"/>
                  </a:lnTo>
                  <a:lnTo>
                    <a:pt x="1164" y="110"/>
                  </a:lnTo>
                  <a:lnTo>
                    <a:pt x="1177" y="110"/>
                  </a:lnTo>
                  <a:lnTo>
                    <a:pt x="1194" y="124"/>
                  </a:lnTo>
                  <a:lnTo>
                    <a:pt x="1202" y="129"/>
                  </a:lnTo>
                  <a:lnTo>
                    <a:pt x="1210" y="145"/>
                  </a:lnTo>
                  <a:lnTo>
                    <a:pt x="1211" y="159"/>
                  </a:lnTo>
                  <a:lnTo>
                    <a:pt x="1218" y="196"/>
                  </a:lnTo>
                  <a:lnTo>
                    <a:pt x="1214" y="197"/>
                  </a:lnTo>
                  <a:lnTo>
                    <a:pt x="1214" y="231"/>
                  </a:lnTo>
                  <a:lnTo>
                    <a:pt x="1244" y="267"/>
                  </a:lnTo>
                  <a:lnTo>
                    <a:pt x="1244" y="283"/>
                  </a:lnTo>
                  <a:lnTo>
                    <a:pt x="1244" y="288"/>
                  </a:lnTo>
                  <a:lnTo>
                    <a:pt x="1261" y="301"/>
                  </a:lnTo>
                  <a:lnTo>
                    <a:pt x="1262" y="307"/>
                  </a:lnTo>
                  <a:lnTo>
                    <a:pt x="1273" y="321"/>
                  </a:lnTo>
                  <a:lnTo>
                    <a:pt x="1283" y="335"/>
                  </a:lnTo>
                  <a:lnTo>
                    <a:pt x="1282" y="338"/>
                  </a:lnTo>
                  <a:lnTo>
                    <a:pt x="1326" y="378"/>
                  </a:lnTo>
                  <a:lnTo>
                    <a:pt x="1327" y="386"/>
                  </a:lnTo>
                  <a:lnTo>
                    <a:pt x="1357" y="385"/>
                  </a:lnTo>
                  <a:lnTo>
                    <a:pt x="1340" y="412"/>
                  </a:lnTo>
                  <a:lnTo>
                    <a:pt x="1319" y="441"/>
                  </a:lnTo>
                  <a:lnTo>
                    <a:pt x="1302" y="468"/>
                  </a:lnTo>
                  <a:lnTo>
                    <a:pt x="1292" y="481"/>
                  </a:lnTo>
                  <a:lnTo>
                    <a:pt x="1281" y="487"/>
                  </a:lnTo>
                  <a:lnTo>
                    <a:pt x="1261" y="504"/>
                  </a:lnTo>
                  <a:lnTo>
                    <a:pt x="1259" y="507"/>
                  </a:lnTo>
                  <a:lnTo>
                    <a:pt x="1235" y="534"/>
                  </a:lnTo>
                  <a:lnTo>
                    <a:pt x="1231" y="565"/>
                  </a:lnTo>
                  <a:lnTo>
                    <a:pt x="1211" y="583"/>
                  </a:lnTo>
                  <a:lnTo>
                    <a:pt x="1213" y="606"/>
                  </a:lnTo>
                  <a:lnTo>
                    <a:pt x="1212" y="607"/>
                  </a:lnTo>
                  <a:lnTo>
                    <a:pt x="1170" y="647"/>
                  </a:lnTo>
                  <a:lnTo>
                    <a:pt x="1171" y="658"/>
                  </a:lnTo>
                  <a:lnTo>
                    <a:pt x="1111" y="695"/>
                  </a:lnTo>
                  <a:lnTo>
                    <a:pt x="1104" y="694"/>
                  </a:lnTo>
                  <a:lnTo>
                    <a:pt x="1082" y="712"/>
                  </a:lnTo>
                  <a:lnTo>
                    <a:pt x="1074" y="721"/>
                  </a:lnTo>
                  <a:lnTo>
                    <a:pt x="1071" y="726"/>
                  </a:lnTo>
                  <a:lnTo>
                    <a:pt x="1053" y="729"/>
                  </a:lnTo>
                  <a:lnTo>
                    <a:pt x="1027" y="734"/>
                  </a:lnTo>
                  <a:lnTo>
                    <a:pt x="1014" y="735"/>
                  </a:lnTo>
                  <a:lnTo>
                    <a:pt x="1012" y="735"/>
                  </a:lnTo>
                  <a:lnTo>
                    <a:pt x="998" y="736"/>
                  </a:lnTo>
                  <a:lnTo>
                    <a:pt x="974" y="741"/>
                  </a:lnTo>
                  <a:lnTo>
                    <a:pt x="971" y="741"/>
                  </a:lnTo>
                  <a:close/>
                </a:path>
              </a:pathLst>
            </a:custGeom>
            <a:solidFill>
              <a:srgbClr val="FFFF00"/>
            </a:solidFill>
            <a:ln w="0">
              <a:solidFill>
                <a:srgbClr val="000000"/>
              </a:solidFill>
              <a:prstDash val="solid"/>
              <a:round/>
              <a:headEnd/>
              <a:tailEnd/>
            </a:ln>
          </p:spPr>
          <p:txBody>
            <a:bodyPr/>
            <a:lstStyle/>
            <a:p>
              <a:endParaRPr lang="en-US"/>
            </a:p>
          </p:txBody>
        </p:sp>
        <p:sp>
          <p:nvSpPr>
            <p:cNvPr id="5133" name="Freeform 11"/>
            <p:cNvSpPr>
              <a:spLocks noChangeAspect="1"/>
            </p:cNvSpPr>
            <p:nvPr/>
          </p:nvSpPr>
          <p:spPr bwMode="auto">
            <a:xfrm>
              <a:off x="4960" y="3653"/>
              <a:ext cx="8" cy="22"/>
            </a:xfrm>
            <a:custGeom>
              <a:avLst/>
              <a:gdLst>
                <a:gd name="T0" fmla="*/ 2 w 10"/>
                <a:gd name="T1" fmla="*/ 0 h 24"/>
                <a:gd name="T2" fmla="*/ 2 w 10"/>
                <a:gd name="T3" fmla="*/ 11 h 24"/>
                <a:gd name="T4" fmla="*/ 0 w 10"/>
                <a:gd name="T5" fmla="*/ 12 h 24"/>
                <a:gd name="T6" fmla="*/ 2 w 10"/>
                <a:gd name="T7" fmla="*/ 0 h 24"/>
                <a:gd name="T8" fmla="*/ 0 60000 65536"/>
                <a:gd name="T9" fmla="*/ 0 60000 65536"/>
                <a:gd name="T10" fmla="*/ 0 60000 65536"/>
                <a:gd name="T11" fmla="*/ 0 60000 65536"/>
                <a:gd name="T12" fmla="*/ 0 w 10"/>
                <a:gd name="T13" fmla="*/ 0 h 24"/>
                <a:gd name="T14" fmla="*/ 10 w 10"/>
                <a:gd name="T15" fmla="*/ 24 h 24"/>
              </a:gdLst>
              <a:ahLst/>
              <a:cxnLst>
                <a:cxn ang="T8">
                  <a:pos x="T0" y="T1"/>
                </a:cxn>
                <a:cxn ang="T9">
                  <a:pos x="T2" y="T3"/>
                </a:cxn>
                <a:cxn ang="T10">
                  <a:pos x="T4" y="T5"/>
                </a:cxn>
                <a:cxn ang="T11">
                  <a:pos x="T6" y="T7"/>
                </a:cxn>
              </a:cxnLst>
              <a:rect l="T12" t="T13" r="T14" b="T15"/>
              <a:pathLst>
                <a:path w="10" h="24">
                  <a:moveTo>
                    <a:pt x="6" y="0"/>
                  </a:moveTo>
                  <a:lnTo>
                    <a:pt x="10" y="23"/>
                  </a:lnTo>
                  <a:lnTo>
                    <a:pt x="0" y="24"/>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5134" name="Freeform 12"/>
            <p:cNvSpPr>
              <a:spLocks noChangeAspect="1"/>
            </p:cNvSpPr>
            <p:nvPr/>
          </p:nvSpPr>
          <p:spPr bwMode="auto">
            <a:xfrm>
              <a:off x="6070" y="3221"/>
              <a:ext cx="1788" cy="833"/>
            </a:xfrm>
            <a:custGeom>
              <a:avLst/>
              <a:gdLst>
                <a:gd name="T0" fmla="*/ 722 w 1654"/>
                <a:gd name="T1" fmla="*/ 160 h 920"/>
                <a:gd name="T2" fmla="*/ 787 w 1654"/>
                <a:gd name="T3" fmla="*/ 160 h 920"/>
                <a:gd name="T4" fmla="*/ 839 w 1654"/>
                <a:gd name="T5" fmla="*/ 137 h 920"/>
                <a:gd name="T6" fmla="*/ 893 w 1654"/>
                <a:gd name="T7" fmla="*/ 100 h 920"/>
                <a:gd name="T8" fmla="*/ 1016 w 1654"/>
                <a:gd name="T9" fmla="*/ 98 h 920"/>
                <a:gd name="T10" fmla="*/ 1197 w 1654"/>
                <a:gd name="T11" fmla="*/ 91 h 920"/>
                <a:gd name="T12" fmla="*/ 1216 w 1654"/>
                <a:gd name="T13" fmla="*/ 91 h 920"/>
                <a:gd name="T14" fmla="*/ 1313 w 1654"/>
                <a:gd name="T15" fmla="*/ 87 h 920"/>
                <a:gd name="T16" fmla="*/ 1478 w 1654"/>
                <a:gd name="T17" fmla="*/ 81 h 920"/>
                <a:gd name="T18" fmla="*/ 1573 w 1654"/>
                <a:gd name="T19" fmla="*/ 76 h 920"/>
                <a:gd name="T20" fmla="*/ 1710 w 1654"/>
                <a:gd name="T21" fmla="*/ 72 h 920"/>
                <a:gd name="T22" fmla="*/ 1849 w 1654"/>
                <a:gd name="T23" fmla="*/ 64 h 920"/>
                <a:gd name="T24" fmla="*/ 1983 w 1654"/>
                <a:gd name="T25" fmla="*/ 57 h 920"/>
                <a:gd name="T26" fmla="*/ 2090 w 1654"/>
                <a:gd name="T27" fmla="*/ 53 h 920"/>
                <a:gd name="T28" fmla="*/ 2153 w 1654"/>
                <a:gd name="T29" fmla="*/ 49 h 920"/>
                <a:gd name="T30" fmla="*/ 2274 w 1654"/>
                <a:gd name="T31" fmla="*/ 43 h 920"/>
                <a:gd name="T32" fmla="*/ 2348 w 1654"/>
                <a:gd name="T33" fmla="*/ 39 h 920"/>
                <a:gd name="T34" fmla="*/ 2535 w 1654"/>
                <a:gd name="T35" fmla="*/ 29 h 920"/>
                <a:gd name="T36" fmla="*/ 2611 w 1654"/>
                <a:gd name="T37" fmla="*/ 25 h 920"/>
                <a:gd name="T38" fmla="*/ 2740 w 1654"/>
                <a:gd name="T39" fmla="*/ 18 h 920"/>
                <a:gd name="T40" fmla="*/ 2836 w 1654"/>
                <a:gd name="T41" fmla="*/ 13 h 920"/>
                <a:gd name="T42" fmla="*/ 2917 w 1654"/>
                <a:gd name="T43" fmla="*/ 9 h 920"/>
                <a:gd name="T44" fmla="*/ 3067 w 1654"/>
                <a:gd name="T45" fmla="*/ 0 h 920"/>
                <a:gd name="T46" fmla="*/ 3335 w 1654"/>
                <a:gd name="T47" fmla="*/ 148 h 920"/>
                <a:gd name="T48" fmla="*/ 3085 w 1654"/>
                <a:gd name="T49" fmla="*/ 208 h 920"/>
                <a:gd name="T50" fmla="*/ 2792 w 1654"/>
                <a:gd name="T51" fmla="*/ 254 h 920"/>
                <a:gd name="T52" fmla="*/ 2584 w 1654"/>
                <a:gd name="T53" fmla="*/ 313 h 920"/>
                <a:gd name="T54" fmla="*/ 2381 w 1654"/>
                <a:gd name="T55" fmla="*/ 367 h 920"/>
                <a:gd name="T56" fmla="*/ 2271 w 1654"/>
                <a:gd name="T57" fmla="*/ 367 h 920"/>
                <a:gd name="T58" fmla="*/ 1986 w 1654"/>
                <a:gd name="T59" fmla="*/ 316 h 920"/>
                <a:gd name="T60" fmla="*/ 1898 w 1654"/>
                <a:gd name="T61" fmla="*/ 300 h 920"/>
                <a:gd name="T62" fmla="*/ 1792 w 1654"/>
                <a:gd name="T63" fmla="*/ 282 h 920"/>
                <a:gd name="T64" fmla="*/ 1674 w 1654"/>
                <a:gd name="T65" fmla="*/ 288 h 920"/>
                <a:gd name="T66" fmla="*/ 1497 w 1654"/>
                <a:gd name="T67" fmla="*/ 294 h 920"/>
                <a:gd name="T68" fmla="*/ 1337 w 1654"/>
                <a:gd name="T69" fmla="*/ 279 h 920"/>
                <a:gd name="T70" fmla="*/ 1269 w 1654"/>
                <a:gd name="T71" fmla="*/ 273 h 920"/>
                <a:gd name="T72" fmla="*/ 1167 w 1654"/>
                <a:gd name="T73" fmla="*/ 266 h 920"/>
                <a:gd name="T74" fmla="*/ 972 w 1654"/>
                <a:gd name="T75" fmla="*/ 272 h 920"/>
                <a:gd name="T76" fmla="*/ 854 w 1654"/>
                <a:gd name="T77" fmla="*/ 274 h 920"/>
                <a:gd name="T78" fmla="*/ 785 w 1654"/>
                <a:gd name="T79" fmla="*/ 277 h 920"/>
                <a:gd name="T80" fmla="*/ 633 w 1654"/>
                <a:gd name="T81" fmla="*/ 292 h 920"/>
                <a:gd name="T82" fmla="*/ 547 w 1654"/>
                <a:gd name="T83" fmla="*/ 303 h 920"/>
                <a:gd name="T84" fmla="*/ 441 w 1654"/>
                <a:gd name="T85" fmla="*/ 314 h 920"/>
                <a:gd name="T86" fmla="*/ 298 w 1654"/>
                <a:gd name="T87" fmla="*/ 321 h 920"/>
                <a:gd name="T88" fmla="*/ 145 w 1654"/>
                <a:gd name="T89" fmla="*/ 326 h 920"/>
                <a:gd name="T90" fmla="*/ 29 w 1654"/>
                <a:gd name="T91" fmla="*/ 330 h 920"/>
                <a:gd name="T92" fmla="*/ 0 w 1654"/>
                <a:gd name="T93" fmla="*/ 305 h 920"/>
                <a:gd name="T94" fmla="*/ 97 w 1654"/>
                <a:gd name="T95" fmla="*/ 281 h 920"/>
                <a:gd name="T96" fmla="*/ 138 w 1654"/>
                <a:gd name="T97" fmla="*/ 261 h 920"/>
                <a:gd name="T98" fmla="*/ 277 w 1654"/>
                <a:gd name="T99" fmla="*/ 251 h 920"/>
                <a:gd name="T100" fmla="*/ 453 w 1654"/>
                <a:gd name="T101" fmla="*/ 218 h 920"/>
                <a:gd name="T102" fmla="*/ 481 w 1654"/>
                <a:gd name="T103" fmla="*/ 196 h 920"/>
                <a:gd name="T104" fmla="*/ 583 w 1654"/>
                <a:gd name="T105" fmla="*/ 186 h 920"/>
                <a:gd name="T106" fmla="*/ 654 w 1654"/>
                <a:gd name="T107" fmla="*/ 175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54"/>
                <a:gd name="T163" fmla="*/ 0 h 920"/>
                <a:gd name="T164" fmla="*/ 1654 w 1654"/>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54" h="920">
                  <a:moveTo>
                    <a:pt x="325" y="425"/>
                  </a:moveTo>
                  <a:lnTo>
                    <a:pt x="331" y="414"/>
                  </a:lnTo>
                  <a:lnTo>
                    <a:pt x="353" y="401"/>
                  </a:lnTo>
                  <a:lnTo>
                    <a:pt x="358" y="393"/>
                  </a:lnTo>
                  <a:lnTo>
                    <a:pt x="375" y="400"/>
                  </a:lnTo>
                  <a:lnTo>
                    <a:pt x="378" y="405"/>
                  </a:lnTo>
                  <a:lnTo>
                    <a:pt x="386" y="404"/>
                  </a:lnTo>
                  <a:lnTo>
                    <a:pt x="390" y="395"/>
                  </a:lnTo>
                  <a:lnTo>
                    <a:pt x="395" y="395"/>
                  </a:lnTo>
                  <a:lnTo>
                    <a:pt x="408" y="350"/>
                  </a:lnTo>
                  <a:lnTo>
                    <a:pt x="410" y="343"/>
                  </a:lnTo>
                  <a:lnTo>
                    <a:pt x="416" y="332"/>
                  </a:lnTo>
                  <a:lnTo>
                    <a:pt x="439" y="322"/>
                  </a:lnTo>
                  <a:lnTo>
                    <a:pt x="441" y="305"/>
                  </a:lnTo>
                  <a:lnTo>
                    <a:pt x="442" y="272"/>
                  </a:lnTo>
                  <a:lnTo>
                    <a:pt x="443" y="245"/>
                  </a:lnTo>
                  <a:lnTo>
                    <a:pt x="453" y="244"/>
                  </a:lnTo>
                  <a:lnTo>
                    <a:pt x="481" y="239"/>
                  </a:lnTo>
                  <a:lnTo>
                    <a:pt x="487" y="239"/>
                  </a:lnTo>
                  <a:lnTo>
                    <a:pt x="504" y="237"/>
                  </a:lnTo>
                  <a:lnTo>
                    <a:pt x="512" y="235"/>
                  </a:lnTo>
                  <a:lnTo>
                    <a:pt x="560" y="228"/>
                  </a:lnTo>
                  <a:lnTo>
                    <a:pt x="589" y="224"/>
                  </a:lnTo>
                  <a:lnTo>
                    <a:pt x="593" y="222"/>
                  </a:lnTo>
                  <a:lnTo>
                    <a:pt x="594" y="222"/>
                  </a:lnTo>
                  <a:lnTo>
                    <a:pt x="598" y="222"/>
                  </a:lnTo>
                  <a:lnTo>
                    <a:pt x="600" y="221"/>
                  </a:lnTo>
                  <a:lnTo>
                    <a:pt x="603" y="221"/>
                  </a:lnTo>
                  <a:lnTo>
                    <a:pt x="613" y="218"/>
                  </a:lnTo>
                  <a:lnTo>
                    <a:pt x="625" y="215"/>
                  </a:lnTo>
                  <a:lnTo>
                    <a:pt x="642" y="213"/>
                  </a:lnTo>
                  <a:lnTo>
                    <a:pt x="651" y="211"/>
                  </a:lnTo>
                  <a:lnTo>
                    <a:pt x="664" y="210"/>
                  </a:lnTo>
                  <a:lnTo>
                    <a:pt x="674" y="208"/>
                  </a:lnTo>
                  <a:lnTo>
                    <a:pt x="702" y="204"/>
                  </a:lnTo>
                  <a:lnTo>
                    <a:pt x="734" y="198"/>
                  </a:lnTo>
                  <a:lnTo>
                    <a:pt x="747" y="194"/>
                  </a:lnTo>
                  <a:lnTo>
                    <a:pt x="752" y="194"/>
                  </a:lnTo>
                  <a:lnTo>
                    <a:pt x="757" y="193"/>
                  </a:lnTo>
                  <a:lnTo>
                    <a:pt x="781" y="187"/>
                  </a:lnTo>
                  <a:lnTo>
                    <a:pt x="810" y="181"/>
                  </a:lnTo>
                  <a:lnTo>
                    <a:pt x="826" y="177"/>
                  </a:lnTo>
                  <a:lnTo>
                    <a:pt x="838" y="174"/>
                  </a:lnTo>
                  <a:lnTo>
                    <a:pt x="848" y="173"/>
                  </a:lnTo>
                  <a:lnTo>
                    <a:pt x="873" y="167"/>
                  </a:lnTo>
                  <a:lnTo>
                    <a:pt x="896" y="161"/>
                  </a:lnTo>
                  <a:lnTo>
                    <a:pt x="902" y="160"/>
                  </a:lnTo>
                  <a:lnTo>
                    <a:pt x="917" y="156"/>
                  </a:lnTo>
                  <a:lnTo>
                    <a:pt x="974" y="143"/>
                  </a:lnTo>
                  <a:lnTo>
                    <a:pt x="977" y="142"/>
                  </a:lnTo>
                  <a:lnTo>
                    <a:pt x="981" y="142"/>
                  </a:lnTo>
                  <a:lnTo>
                    <a:pt x="983" y="140"/>
                  </a:lnTo>
                  <a:lnTo>
                    <a:pt x="989" y="139"/>
                  </a:lnTo>
                  <a:lnTo>
                    <a:pt x="992" y="139"/>
                  </a:lnTo>
                  <a:lnTo>
                    <a:pt x="1013" y="135"/>
                  </a:lnTo>
                  <a:lnTo>
                    <a:pt x="1036" y="129"/>
                  </a:lnTo>
                  <a:lnTo>
                    <a:pt x="1044" y="126"/>
                  </a:lnTo>
                  <a:lnTo>
                    <a:pt x="1052" y="125"/>
                  </a:lnTo>
                  <a:lnTo>
                    <a:pt x="1058" y="122"/>
                  </a:lnTo>
                  <a:lnTo>
                    <a:pt x="1068" y="120"/>
                  </a:lnTo>
                  <a:lnTo>
                    <a:pt x="1081" y="116"/>
                  </a:lnTo>
                  <a:lnTo>
                    <a:pt x="1086" y="115"/>
                  </a:lnTo>
                  <a:lnTo>
                    <a:pt x="1119" y="108"/>
                  </a:lnTo>
                  <a:lnTo>
                    <a:pt x="1128" y="105"/>
                  </a:lnTo>
                  <a:lnTo>
                    <a:pt x="1136" y="103"/>
                  </a:lnTo>
                  <a:lnTo>
                    <a:pt x="1146" y="100"/>
                  </a:lnTo>
                  <a:lnTo>
                    <a:pt x="1157" y="98"/>
                  </a:lnTo>
                  <a:lnTo>
                    <a:pt x="1165" y="95"/>
                  </a:lnTo>
                  <a:lnTo>
                    <a:pt x="1170" y="93"/>
                  </a:lnTo>
                  <a:lnTo>
                    <a:pt x="1207" y="85"/>
                  </a:lnTo>
                  <a:lnTo>
                    <a:pt x="1212" y="83"/>
                  </a:lnTo>
                  <a:lnTo>
                    <a:pt x="1257" y="72"/>
                  </a:lnTo>
                  <a:lnTo>
                    <a:pt x="1266" y="69"/>
                  </a:lnTo>
                  <a:lnTo>
                    <a:pt x="1282" y="65"/>
                  </a:lnTo>
                  <a:lnTo>
                    <a:pt x="1289" y="64"/>
                  </a:lnTo>
                  <a:lnTo>
                    <a:pt x="1295" y="62"/>
                  </a:lnTo>
                  <a:lnTo>
                    <a:pt x="1328" y="54"/>
                  </a:lnTo>
                  <a:lnTo>
                    <a:pt x="1328" y="51"/>
                  </a:lnTo>
                  <a:lnTo>
                    <a:pt x="1335" y="49"/>
                  </a:lnTo>
                  <a:lnTo>
                    <a:pt x="1359" y="44"/>
                  </a:lnTo>
                  <a:lnTo>
                    <a:pt x="1397" y="34"/>
                  </a:lnTo>
                  <a:lnTo>
                    <a:pt x="1398" y="34"/>
                  </a:lnTo>
                  <a:lnTo>
                    <a:pt x="1405" y="31"/>
                  </a:lnTo>
                  <a:lnTo>
                    <a:pt x="1406" y="31"/>
                  </a:lnTo>
                  <a:lnTo>
                    <a:pt x="1428" y="25"/>
                  </a:lnTo>
                  <a:lnTo>
                    <a:pt x="1433" y="24"/>
                  </a:lnTo>
                  <a:lnTo>
                    <a:pt x="1439" y="22"/>
                  </a:lnTo>
                  <a:lnTo>
                    <a:pt x="1447" y="21"/>
                  </a:lnTo>
                  <a:lnTo>
                    <a:pt x="1450" y="20"/>
                  </a:lnTo>
                  <a:lnTo>
                    <a:pt x="1474" y="13"/>
                  </a:lnTo>
                  <a:lnTo>
                    <a:pt x="1497" y="7"/>
                  </a:lnTo>
                  <a:lnTo>
                    <a:pt x="1521" y="0"/>
                  </a:lnTo>
                  <a:lnTo>
                    <a:pt x="1526" y="14"/>
                  </a:lnTo>
                  <a:lnTo>
                    <a:pt x="1556" y="88"/>
                  </a:lnTo>
                  <a:lnTo>
                    <a:pt x="1645" y="249"/>
                  </a:lnTo>
                  <a:lnTo>
                    <a:pt x="1654" y="361"/>
                  </a:lnTo>
                  <a:lnTo>
                    <a:pt x="1614" y="390"/>
                  </a:lnTo>
                  <a:lnTo>
                    <a:pt x="1573" y="441"/>
                  </a:lnTo>
                  <a:lnTo>
                    <a:pt x="1572" y="442"/>
                  </a:lnTo>
                  <a:lnTo>
                    <a:pt x="1530" y="510"/>
                  </a:lnTo>
                  <a:lnTo>
                    <a:pt x="1495" y="597"/>
                  </a:lnTo>
                  <a:lnTo>
                    <a:pt x="1477" y="587"/>
                  </a:lnTo>
                  <a:lnTo>
                    <a:pt x="1452" y="586"/>
                  </a:lnTo>
                  <a:lnTo>
                    <a:pt x="1385" y="621"/>
                  </a:lnTo>
                  <a:lnTo>
                    <a:pt x="1364" y="642"/>
                  </a:lnTo>
                  <a:lnTo>
                    <a:pt x="1319" y="699"/>
                  </a:lnTo>
                  <a:lnTo>
                    <a:pt x="1288" y="751"/>
                  </a:lnTo>
                  <a:lnTo>
                    <a:pt x="1282" y="766"/>
                  </a:lnTo>
                  <a:lnTo>
                    <a:pt x="1263" y="869"/>
                  </a:lnTo>
                  <a:lnTo>
                    <a:pt x="1262" y="886"/>
                  </a:lnTo>
                  <a:lnTo>
                    <a:pt x="1229" y="883"/>
                  </a:lnTo>
                  <a:lnTo>
                    <a:pt x="1181" y="898"/>
                  </a:lnTo>
                  <a:lnTo>
                    <a:pt x="1151" y="920"/>
                  </a:lnTo>
                  <a:lnTo>
                    <a:pt x="1145" y="915"/>
                  </a:lnTo>
                  <a:lnTo>
                    <a:pt x="1128" y="900"/>
                  </a:lnTo>
                  <a:lnTo>
                    <a:pt x="1126" y="898"/>
                  </a:lnTo>
                  <a:lnTo>
                    <a:pt x="1074" y="852"/>
                  </a:lnTo>
                  <a:lnTo>
                    <a:pt x="1044" y="824"/>
                  </a:lnTo>
                  <a:lnTo>
                    <a:pt x="1030" y="812"/>
                  </a:lnTo>
                  <a:lnTo>
                    <a:pt x="985" y="773"/>
                  </a:lnTo>
                  <a:lnTo>
                    <a:pt x="969" y="757"/>
                  </a:lnTo>
                  <a:lnTo>
                    <a:pt x="943" y="734"/>
                  </a:lnTo>
                  <a:lnTo>
                    <a:pt x="942" y="734"/>
                  </a:lnTo>
                  <a:lnTo>
                    <a:pt x="942" y="733"/>
                  </a:lnTo>
                  <a:lnTo>
                    <a:pt x="941" y="733"/>
                  </a:lnTo>
                  <a:lnTo>
                    <a:pt x="907" y="703"/>
                  </a:lnTo>
                  <a:lnTo>
                    <a:pt x="893" y="690"/>
                  </a:lnTo>
                  <a:lnTo>
                    <a:pt x="890" y="690"/>
                  </a:lnTo>
                  <a:lnTo>
                    <a:pt x="878" y="693"/>
                  </a:lnTo>
                  <a:lnTo>
                    <a:pt x="855" y="699"/>
                  </a:lnTo>
                  <a:lnTo>
                    <a:pt x="845" y="700"/>
                  </a:lnTo>
                  <a:lnTo>
                    <a:pt x="831" y="703"/>
                  </a:lnTo>
                  <a:lnTo>
                    <a:pt x="781" y="713"/>
                  </a:lnTo>
                  <a:lnTo>
                    <a:pt x="769" y="715"/>
                  </a:lnTo>
                  <a:lnTo>
                    <a:pt x="768" y="715"/>
                  </a:lnTo>
                  <a:lnTo>
                    <a:pt x="743" y="720"/>
                  </a:lnTo>
                  <a:lnTo>
                    <a:pt x="723" y="725"/>
                  </a:lnTo>
                  <a:lnTo>
                    <a:pt x="679" y="733"/>
                  </a:lnTo>
                  <a:lnTo>
                    <a:pt x="677" y="698"/>
                  </a:lnTo>
                  <a:lnTo>
                    <a:pt x="663" y="681"/>
                  </a:lnTo>
                  <a:lnTo>
                    <a:pt x="661" y="676"/>
                  </a:lnTo>
                  <a:lnTo>
                    <a:pt x="655" y="671"/>
                  </a:lnTo>
                  <a:lnTo>
                    <a:pt x="648" y="661"/>
                  </a:lnTo>
                  <a:lnTo>
                    <a:pt x="630" y="668"/>
                  </a:lnTo>
                  <a:lnTo>
                    <a:pt x="618" y="649"/>
                  </a:lnTo>
                  <a:lnTo>
                    <a:pt x="621" y="645"/>
                  </a:lnTo>
                  <a:lnTo>
                    <a:pt x="600" y="648"/>
                  </a:lnTo>
                  <a:lnTo>
                    <a:pt x="579" y="651"/>
                  </a:lnTo>
                  <a:lnTo>
                    <a:pt x="565" y="652"/>
                  </a:lnTo>
                  <a:lnTo>
                    <a:pt x="557" y="654"/>
                  </a:lnTo>
                  <a:lnTo>
                    <a:pt x="531" y="658"/>
                  </a:lnTo>
                  <a:lnTo>
                    <a:pt x="483" y="664"/>
                  </a:lnTo>
                  <a:lnTo>
                    <a:pt x="480" y="665"/>
                  </a:lnTo>
                  <a:lnTo>
                    <a:pt x="461" y="668"/>
                  </a:lnTo>
                  <a:lnTo>
                    <a:pt x="442" y="671"/>
                  </a:lnTo>
                  <a:lnTo>
                    <a:pt x="424" y="673"/>
                  </a:lnTo>
                  <a:lnTo>
                    <a:pt x="410" y="675"/>
                  </a:lnTo>
                  <a:lnTo>
                    <a:pt x="394" y="676"/>
                  </a:lnTo>
                  <a:lnTo>
                    <a:pt x="391" y="676"/>
                  </a:lnTo>
                  <a:lnTo>
                    <a:pt x="389" y="678"/>
                  </a:lnTo>
                  <a:lnTo>
                    <a:pt x="369" y="683"/>
                  </a:lnTo>
                  <a:lnTo>
                    <a:pt x="342" y="696"/>
                  </a:lnTo>
                  <a:lnTo>
                    <a:pt x="328" y="705"/>
                  </a:lnTo>
                  <a:lnTo>
                    <a:pt x="314" y="713"/>
                  </a:lnTo>
                  <a:lnTo>
                    <a:pt x="307" y="715"/>
                  </a:lnTo>
                  <a:lnTo>
                    <a:pt x="295" y="734"/>
                  </a:lnTo>
                  <a:lnTo>
                    <a:pt x="274" y="740"/>
                  </a:lnTo>
                  <a:lnTo>
                    <a:pt x="271" y="743"/>
                  </a:lnTo>
                  <a:lnTo>
                    <a:pt x="251" y="754"/>
                  </a:lnTo>
                  <a:lnTo>
                    <a:pt x="250" y="754"/>
                  </a:lnTo>
                  <a:lnTo>
                    <a:pt x="232" y="767"/>
                  </a:lnTo>
                  <a:lnTo>
                    <a:pt x="219" y="769"/>
                  </a:lnTo>
                  <a:lnTo>
                    <a:pt x="192" y="776"/>
                  </a:lnTo>
                  <a:lnTo>
                    <a:pt x="161" y="781"/>
                  </a:lnTo>
                  <a:lnTo>
                    <a:pt x="158" y="783"/>
                  </a:lnTo>
                  <a:lnTo>
                    <a:pt x="148" y="784"/>
                  </a:lnTo>
                  <a:lnTo>
                    <a:pt x="135" y="787"/>
                  </a:lnTo>
                  <a:lnTo>
                    <a:pt x="135" y="788"/>
                  </a:lnTo>
                  <a:lnTo>
                    <a:pt x="75" y="798"/>
                  </a:lnTo>
                  <a:lnTo>
                    <a:pt x="72" y="798"/>
                  </a:lnTo>
                  <a:lnTo>
                    <a:pt x="62" y="801"/>
                  </a:lnTo>
                  <a:lnTo>
                    <a:pt x="39" y="804"/>
                  </a:lnTo>
                  <a:lnTo>
                    <a:pt x="38" y="805"/>
                  </a:lnTo>
                  <a:lnTo>
                    <a:pt x="15" y="808"/>
                  </a:lnTo>
                  <a:lnTo>
                    <a:pt x="1" y="811"/>
                  </a:lnTo>
                  <a:lnTo>
                    <a:pt x="1" y="807"/>
                  </a:lnTo>
                  <a:lnTo>
                    <a:pt x="0" y="770"/>
                  </a:lnTo>
                  <a:lnTo>
                    <a:pt x="0" y="746"/>
                  </a:lnTo>
                  <a:lnTo>
                    <a:pt x="7" y="730"/>
                  </a:lnTo>
                  <a:lnTo>
                    <a:pt x="36" y="726"/>
                  </a:lnTo>
                  <a:lnTo>
                    <a:pt x="47" y="712"/>
                  </a:lnTo>
                  <a:lnTo>
                    <a:pt x="48" y="686"/>
                  </a:lnTo>
                  <a:lnTo>
                    <a:pt x="48" y="671"/>
                  </a:lnTo>
                  <a:lnTo>
                    <a:pt x="55" y="658"/>
                  </a:lnTo>
                  <a:lnTo>
                    <a:pt x="56" y="659"/>
                  </a:lnTo>
                  <a:lnTo>
                    <a:pt x="68" y="639"/>
                  </a:lnTo>
                  <a:lnTo>
                    <a:pt x="91" y="622"/>
                  </a:lnTo>
                  <a:lnTo>
                    <a:pt x="107" y="617"/>
                  </a:lnTo>
                  <a:lnTo>
                    <a:pt x="113" y="617"/>
                  </a:lnTo>
                  <a:lnTo>
                    <a:pt x="138" y="614"/>
                  </a:lnTo>
                  <a:lnTo>
                    <a:pt x="181" y="566"/>
                  </a:lnTo>
                  <a:lnTo>
                    <a:pt x="179" y="560"/>
                  </a:lnTo>
                  <a:lnTo>
                    <a:pt x="202" y="540"/>
                  </a:lnTo>
                  <a:lnTo>
                    <a:pt x="225" y="534"/>
                  </a:lnTo>
                  <a:lnTo>
                    <a:pt x="232" y="527"/>
                  </a:lnTo>
                  <a:lnTo>
                    <a:pt x="240" y="499"/>
                  </a:lnTo>
                  <a:lnTo>
                    <a:pt x="240" y="496"/>
                  </a:lnTo>
                  <a:lnTo>
                    <a:pt x="239" y="479"/>
                  </a:lnTo>
                  <a:lnTo>
                    <a:pt x="259" y="459"/>
                  </a:lnTo>
                  <a:lnTo>
                    <a:pt x="286" y="437"/>
                  </a:lnTo>
                  <a:lnTo>
                    <a:pt x="290" y="441"/>
                  </a:lnTo>
                  <a:lnTo>
                    <a:pt x="290" y="454"/>
                  </a:lnTo>
                  <a:lnTo>
                    <a:pt x="311" y="456"/>
                  </a:lnTo>
                  <a:lnTo>
                    <a:pt x="312" y="455"/>
                  </a:lnTo>
                  <a:lnTo>
                    <a:pt x="319" y="445"/>
                  </a:lnTo>
                  <a:lnTo>
                    <a:pt x="325" y="425"/>
                  </a:lnTo>
                  <a:close/>
                </a:path>
              </a:pathLst>
            </a:custGeom>
            <a:solidFill>
              <a:srgbClr val="FFFF00"/>
            </a:solidFill>
            <a:ln w="0">
              <a:solidFill>
                <a:srgbClr val="000000"/>
              </a:solidFill>
              <a:prstDash val="solid"/>
              <a:round/>
              <a:headEnd/>
              <a:tailEnd/>
            </a:ln>
          </p:spPr>
          <p:txBody>
            <a:bodyPr/>
            <a:lstStyle/>
            <a:p>
              <a:endParaRPr lang="en-US"/>
            </a:p>
          </p:txBody>
        </p:sp>
        <p:sp>
          <p:nvSpPr>
            <p:cNvPr id="5135" name="Freeform 13"/>
            <p:cNvSpPr>
              <a:spLocks noChangeAspect="1"/>
            </p:cNvSpPr>
            <p:nvPr/>
          </p:nvSpPr>
          <p:spPr bwMode="auto">
            <a:xfrm>
              <a:off x="6280" y="3804"/>
              <a:ext cx="1038" cy="825"/>
            </a:xfrm>
            <a:custGeom>
              <a:avLst/>
              <a:gdLst>
                <a:gd name="T0" fmla="*/ 362 w 956"/>
                <a:gd name="T1" fmla="*/ 168 h 908"/>
                <a:gd name="T2" fmla="*/ 518 w 956"/>
                <a:gd name="T3" fmla="*/ 194 h 908"/>
                <a:gd name="T4" fmla="*/ 581 w 956"/>
                <a:gd name="T5" fmla="*/ 213 h 908"/>
                <a:gd name="T6" fmla="*/ 621 w 956"/>
                <a:gd name="T7" fmla="*/ 215 h 908"/>
                <a:gd name="T8" fmla="*/ 682 w 956"/>
                <a:gd name="T9" fmla="*/ 236 h 908"/>
                <a:gd name="T10" fmla="*/ 762 w 956"/>
                <a:gd name="T11" fmla="*/ 255 h 908"/>
                <a:gd name="T12" fmla="*/ 827 w 956"/>
                <a:gd name="T13" fmla="*/ 266 h 908"/>
                <a:gd name="T14" fmla="*/ 885 w 956"/>
                <a:gd name="T15" fmla="*/ 283 h 908"/>
                <a:gd name="T16" fmla="*/ 961 w 956"/>
                <a:gd name="T17" fmla="*/ 323 h 908"/>
                <a:gd name="T18" fmla="*/ 1011 w 956"/>
                <a:gd name="T19" fmla="*/ 327 h 908"/>
                <a:gd name="T20" fmla="*/ 1096 w 956"/>
                <a:gd name="T21" fmla="*/ 366 h 908"/>
                <a:gd name="T22" fmla="*/ 1212 w 956"/>
                <a:gd name="T23" fmla="*/ 383 h 908"/>
                <a:gd name="T24" fmla="*/ 1287 w 956"/>
                <a:gd name="T25" fmla="*/ 357 h 908"/>
                <a:gd name="T26" fmla="*/ 1303 w 956"/>
                <a:gd name="T27" fmla="*/ 353 h 908"/>
                <a:gd name="T28" fmla="*/ 1330 w 956"/>
                <a:gd name="T29" fmla="*/ 319 h 908"/>
                <a:gd name="T30" fmla="*/ 1394 w 956"/>
                <a:gd name="T31" fmla="*/ 318 h 908"/>
                <a:gd name="T32" fmla="*/ 1403 w 956"/>
                <a:gd name="T33" fmla="*/ 321 h 908"/>
                <a:gd name="T34" fmla="*/ 1534 w 956"/>
                <a:gd name="T35" fmla="*/ 296 h 908"/>
                <a:gd name="T36" fmla="*/ 1675 w 956"/>
                <a:gd name="T37" fmla="*/ 250 h 908"/>
                <a:gd name="T38" fmla="*/ 1781 w 956"/>
                <a:gd name="T39" fmla="*/ 221 h 908"/>
                <a:gd name="T40" fmla="*/ 1848 w 956"/>
                <a:gd name="T41" fmla="*/ 160 h 908"/>
                <a:gd name="T42" fmla="*/ 2005 w 956"/>
                <a:gd name="T43" fmla="*/ 115 h 908"/>
                <a:gd name="T44" fmla="*/ 1953 w 956"/>
                <a:gd name="T45" fmla="*/ 107 h 908"/>
                <a:gd name="T46" fmla="*/ 1751 w 956"/>
                <a:gd name="T47" fmla="*/ 70 h 908"/>
                <a:gd name="T48" fmla="*/ 1569 w 956"/>
                <a:gd name="T49" fmla="*/ 37 h 908"/>
                <a:gd name="T50" fmla="*/ 1564 w 956"/>
                <a:gd name="T51" fmla="*/ 37 h 908"/>
                <a:gd name="T52" fmla="*/ 1458 w 956"/>
                <a:gd name="T53" fmla="*/ 19 h 908"/>
                <a:gd name="T54" fmla="*/ 1364 w 956"/>
                <a:gd name="T55" fmla="*/ 23 h 908"/>
                <a:gd name="T56" fmla="*/ 1202 w 956"/>
                <a:gd name="T57" fmla="*/ 30 h 908"/>
                <a:gd name="T58" fmla="*/ 1105 w 956"/>
                <a:gd name="T59" fmla="*/ 34 h 908"/>
                <a:gd name="T60" fmla="*/ 982 w 956"/>
                <a:gd name="T61" fmla="*/ 15 h 908"/>
                <a:gd name="T62" fmla="*/ 951 w 956"/>
                <a:gd name="T63" fmla="*/ 7 h 908"/>
                <a:gd name="T64" fmla="*/ 895 w 956"/>
                <a:gd name="T65" fmla="*/ 0 h 908"/>
                <a:gd name="T66" fmla="*/ 775 w 956"/>
                <a:gd name="T67" fmla="*/ 5 h 908"/>
                <a:gd name="T68" fmla="*/ 604 w 956"/>
                <a:gd name="T69" fmla="*/ 8 h 908"/>
                <a:gd name="T70" fmla="*/ 518 w 956"/>
                <a:gd name="T71" fmla="*/ 12 h 908"/>
                <a:gd name="T72" fmla="*/ 418 w 956"/>
                <a:gd name="T73" fmla="*/ 13 h 908"/>
                <a:gd name="T74" fmla="*/ 367 w 956"/>
                <a:gd name="T75" fmla="*/ 16 h 908"/>
                <a:gd name="T76" fmla="*/ 249 w 956"/>
                <a:gd name="T77" fmla="*/ 29 h 908"/>
                <a:gd name="T78" fmla="*/ 165 w 956"/>
                <a:gd name="T79" fmla="*/ 41 h 908"/>
                <a:gd name="T80" fmla="*/ 116 w 956"/>
                <a:gd name="T81" fmla="*/ 46 h 908"/>
                <a:gd name="T82" fmla="*/ 30 w 956"/>
                <a:gd name="T83" fmla="*/ 70 h 908"/>
                <a:gd name="T84" fmla="*/ 54 w 956"/>
                <a:gd name="T85" fmla="*/ 100 h 908"/>
                <a:gd name="T86" fmla="*/ 139 w 956"/>
                <a:gd name="T87" fmla="*/ 114 h 908"/>
                <a:gd name="T88" fmla="*/ 162 w 956"/>
                <a:gd name="T89" fmla="*/ 115 h 908"/>
                <a:gd name="T90" fmla="*/ 232 w 956"/>
                <a:gd name="T91" fmla="*/ 125 h 908"/>
                <a:gd name="T92" fmla="*/ 279 w 956"/>
                <a:gd name="T93" fmla="*/ 139 h 908"/>
                <a:gd name="T94" fmla="*/ 344 w 956"/>
                <a:gd name="T95" fmla="*/ 160 h 9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6"/>
                <a:gd name="T145" fmla="*/ 0 h 908"/>
                <a:gd name="T146" fmla="*/ 956 w 956"/>
                <a:gd name="T147" fmla="*/ 908 h 9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6" h="908">
                  <a:moveTo>
                    <a:pt x="171" y="394"/>
                  </a:moveTo>
                  <a:lnTo>
                    <a:pt x="172" y="397"/>
                  </a:lnTo>
                  <a:lnTo>
                    <a:pt x="173" y="399"/>
                  </a:lnTo>
                  <a:lnTo>
                    <a:pt x="179" y="411"/>
                  </a:lnTo>
                  <a:lnTo>
                    <a:pt x="220" y="436"/>
                  </a:lnTo>
                  <a:lnTo>
                    <a:pt x="247" y="458"/>
                  </a:lnTo>
                  <a:lnTo>
                    <a:pt x="255" y="478"/>
                  </a:lnTo>
                  <a:lnTo>
                    <a:pt x="263" y="495"/>
                  </a:lnTo>
                  <a:lnTo>
                    <a:pt x="277" y="502"/>
                  </a:lnTo>
                  <a:lnTo>
                    <a:pt x="279" y="501"/>
                  </a:lnTo>
                  <a:lnTo>
                    <a:pt x="296" y="511"/>
                  </a:lnTo>
                  <a:lnTo>
                    <a:pt x="296" y="512"/>
                  </a:lnTo>
                  <a:lnTo>
                    <a:pt x="298" y="512"/>
                  </a:lnTo>
                  <a:lnTo>
                    <a:pt x="299" y="514"/>
                  </a:lnTo>
                  <a:lnTo>
                    <a:pt x="324" y="559"/>
                  </a:lnTo>
                  <a:lnTo>
                    <a:pt x="336" y="575"/>
                  </a:lnTo>
                  <a:lnTo>
                    <a:pt x="343" y="593"/>
                  </a:lnTo>
                  <a:lnTo>
                    <a:pt x="364" y="604"/>
                  </a:lnTo>
                  <a:lnTo>
                    <a:pt x="367" y="618"/>
                  </a:lnTo>
                  <a:lnTo>
                    <a:pt x="374" y="624"/>
                  </a:lnTo>
                  <a:lnTo>
                    <a:pt x="395" y="628"/>
                  </a:lnTo>
                  <a:lnTo>
                    <a:pt x="411" y="641"/>
                  </a:lnTo>
                  <a:lnTo>
                    <a:pt x="422" y="650"/>
                  </a:lnTo>
                  <a:lnTo>
                    <a:pt x="423" y="672"/>
                  </a:lnTo>
                  <a:lnTo>
                    <a:pt x="450" y="723"/>
                  </a:lnTo>
                  <a:lnTo>
                    <a:pt x="453" y="759"/>
                  </a:lnTo>
                  <a:lnTo>
                    <a:pt x="459" y="767"/>
                  </a:lnTo>
                  <a:lnTo>
                    <a:pt x="461" y="769"/>
                  </a:lnTo>
                  <a:lnTo>
                    <a:pt x="462" y="767"/>
                  </a:lnTo>
                  <a:lnTo>
                    <a:pt x="482" y="775"/>
                  </a:lnTo>
                  <a:lnTo>
                    <a:pt x="522" y="841"/>
                  </a:lnTo>
                  <a:lnTo>
                    <a:pt x="519" y="860"/>
                  </a:lnTo>
                  <a:lnTo>
                    <a:pt x="522" y="867"/>
                  </a:lnTo>
                  <a:lnTo>
                    <a:pt x="531" y="895"/>
                  </a:lnTo>
                  <a:lnTo>
                    <a:pt x="555" y="898"/>
                  </a:lnTo>
                  <a:lnTo>
                    <a:pt x="578" y="908"/>
                  </a:lnTo>
                  <a:lnTo>
                    <a:pt x="579" y="898"/>
                  </a:lnTo>
                  <a:lnTo>
                    <a:pt x="602" y="875"/>
                  </a:lnTo>
                  <a:lnTo>
                    <a:pt x="614" y="848"/>
                  </a:lnTo>
                  <a:lnTo>
                    <a:pt x="597" y="837"/>
                  </a:lnTo>
                  <a:lnTo>
                    <a:pt x="584" y="807"/>
                  </a:lnTo>
                  <a:lnTo>
                    <a:pt x="622" y="835"/>
                  </a:lnTo>
                  <a:lnTo>
                    <a:pt x="644" y="816"/>
                  </a:lnTo>
                  <a:lnTo>
                    <a:pt x="654" y="787"/>
                  </a:lnTo>
                  <a:lnTo>
                    <a:pt x="634" y="756"/>
                  </a:lnTo>
                  <a:lnTo>
                    <a:pt x="650" y="756"/>
                  </a:lnTo>
                  <a:lnTo>
                    <a:pt x="659" y="762"/>
                  </a:lnTo>
                  <a:lnTo>
                    <a:pt x="666" y="755"/>
                  </a:lnTo>
                  <a:lnTo>
                    <a:pt x="667" y="753"/>
                  </a:lnTo>
                  <a:lnTo>
                    <a:pt x="667" y="755"/>
                  </a:lnTo>
                  <a:lnTo>
                    <a:pt x="669" y="759"/>
                  </a:lnTo>
                  <a:lnTo>
                    <a:pt x="676" y="749"/>
                  </a:lnTo>
                  <a:lnTo>
                    <a:pt x="703" y="719"/>
                  </a:lnTo>
                  <a:lnTo>
                    <a:pt x="731" y="702"/>
                  </a:lnTo>
                  <a:lnTo>
                    <a:pt x="748" y="658"/>
                  </a:lnTo>
                  <a:lnTo>
                    <a:pt x="773" y="637"/>
                  </a:lnTo>
                  <a:lnTo>
                    <a:pt x="799" y="593"/>
                  </a:lnTo>
                  <a:lnTo>
                    <a:pt x="794" y="572"/>
                  </a:lnTo>
                  <a:lnTo>
                    <a:pt x="834" y="562"/>
                  </a:lnTo>
                  <a:lnTo>
                    <a:pt x="849" y="523"/>
                  </a:lnTo>
                  <a:lnTo>
                    <a:pt x="853" y="522"/>
                  </a:lnTo>
                  <a:lnTo>
                    <a:pt x="861" y="445"/>
                  </a:lnTo>
                  <a:lnTo>
                    <a:pt x="881" y="377"/>
                  </a:lnTo>
                  <a:lnTo>
                    <a:pt x="911" y="316"/>
                  </a:lnTo>
                  <a:lnTo>
                    <a:pt x="919" y="305"/>
                  </a:lnTo>
                  <a:lnTo>
                    <a:pt x="956" y="275"/>
                  </a:lnTo>
                  <a:lnTo>
                    <a:pt x="950" y="270"/>
                  </a:lnTo>
                  <a:lnTo>
                    <a:pt x="933" y="255"/>
                  </a:lnTo>
                  <a:lnTo>
                    <a:pt x="931" y="253"/>
                  </a:lnTo>
                  <a:lnTo>
                    <a:pt x="879" y="207"/>
                  </a:lnTo>
                  <a:lnTo>
                    <a:pt x="849" y="179"/>
                  </a:lnTo>
                  <a:lnTo>
                    <a:pt x="835" y="167"/>
                  </a:lnTo>
                  <a:lnTo>
                    <a:pt x="790" y="128"/>
                  </a:lnTo>
                  <a:lnTo>
                    <a:pt x="774" y="112"/>
                  </a:lnTo>
                  <a:lnTo>
                    <a:pt x="748" y="89"/>
                  </a:lnTo>
                  <a:lnTo>
                    <a:pt x="747" y="89"/>
                  </a:lnTo>
                  <a:lnTo>
                    <a:pt x="747" y="88"/>
                  </a:lnTo>
                  <a:lnTo>
                    <a:pt x="746" y="88"/>
                  </a:lnTo>
                  <a:lnTo>
                    <a:pt x="712" y="58"/>
                  </a:lnTo>
                  <a:lnTo>
                    <a:pt x="698" y="45"/>
                  </a:lnTo>
                  <a:lnTo>
                    <a:pt x="695" y="45"/>
                  </a:lnTo>
                  <a:lnTo>
                    <a:pt x="683" y="48"/>
                  </a:lnTo>
                  <a:lnTo>
                    <a:pt x="660" y="54"/>
                  </a:lnTo>
                  <a:lnTo>
                    <a:pt x="650" y="55"/>
                  </a:lnTo>
                  <a:lnTo>
                    <a:pt x="636" y="58"/>
                  </a:lnTo>
                  <a:lnTo>
                    <a:pt x="586" y="68"/>
                  </a:lnTo>
                  <a:lnTo>
                    <a:pt x="574" y="70"/>
                  </a:lnTo>
                  <a:lnTo>
                    <a:pt x="573" y="70"/>
                  </a:lnTo>
                  <a:lnTo>
                    <a:pt x="548" y="75"/>
                  </a:lnTo>
                  <a:lnTo>
                    <a:pt x="528" y="80"/>
                  </a:lnTo>
                  <a:lnTo>
                    <a:pt x="484" y="88"/>
                  </a:lnTo>
                  <a:lnTo>
                    <a:pt x="482" y="53"/>
                  </a:lnTo>
                  <a:lnTo>
                    <a:pt x="468" y="36"/>
                  </a:lnTo>
                  <a:lnTo>
                    <a:pt x="466" y="31"/>
                  </a:lnTo>
                  <a:lnTo>
                    <a:pt x="460" y="26"/>
                  </a:lnTo>
                  <a:lnTo>
                    <a:pt x="453" y="16"/>
                  </a:lnTo>
                  <a:lnTo>
                    <a:pt x="435" y="23"/>
                  </a:lnTo>
                  <a:lnTo>
                    <a:pt x="423" y="4"/>
                  </a:lnTo>
                  <a:lnTo>
                    <a:pt x="426" y="0"/>
                  </a:lnTo>
                  <a:lnTo>
                    <a:pt x="405" y="3"/>
                  </a:lnTo>
                  <a:lnTo>
                    <a:pt x="384" y="6"/>
                  </a:lnTo>
                  <a:lnTo>
                    <a:pt x="370" y="7"/>
                  </a:lnTo>
                  <a:lnTo>
                    <a:pt x="362" y="9"/>
                  </a:lnTo>
                  <a:lnTo>
                    <a:pt x="336" y="13"/>
                  </a:lnTo>
                  <a:lnTo>
                    <a:pt x="288" y="19"/>
                  </a:lnTo>
                  <a:lnTo>
                    <a:pt x="285" y="20"/>
                  </a:lnTo>
                  <a:lnTo>
                    <a:pt x="266" y="23"/>
                  </a:lnTo>
                  <a:lnTo>
                    <a:pt x="247" y="26"/>
                  </a:lnTo>
                  <a:lnTo>
                    <a:pt x="229" y="28"/>
                  </a:lnTo>
                  <a:lnTo>
                    <a:pt x="215" y="30"/>
                  </a:lnTo>
                  <a:lnTo>
                    <a:pt x="199" y="31"/>
                  </a:lnTo>
                  <a:lnTo>
                    <a:pt x="196" y="31"/>
                  </a:lnTo>
                  <a:lnTo>
                    <a:pt x="194" y="33"/>
                  </a:lnTo>
                  <a:lnTo>
                    <a:pt x="174" y="38"/>
                  </a:lnTo>
                  <a:lnTo>
                    <a:pt x="147" y="51"/>
                  </a:lnTo>
                  <a:lnTo>
                    <a:pt x="133" y="60"/>
                  </a:lnTo>
                  <a:lnTo>
                    <a:pt x="119" y="68"/>
                  </a:lnTo>
                  <a:lnTo>
                    <a:pt x="112" y="70"/>
                  </a:lnTo>
                  <a:lnTo>
                    <a:pt x="100" y="89"/>
                  </a:lnTo>
                  <a:lnTo>
                    <a:pt x="79" y="95"/>
                  </a:lnTo>
                  <a:lnTo>
                    <a:pt x="76" y="98"/>
                  </a:lnTo>
                  <a:lnTo>
                    <a:pt x="56" y="109"/>
                  </a:lnTo>
                  <a:lnTo>
                    <a:pt x="55" y="109"/>
                  </a:lnTo>
                  <a:lnTo>
                    <a:pt x="37" y="122"/>
                  </a:lnTo>
                  <a:lnTo>
                    <a:pt x="36" y="141"/>
                  </a:lnTo>
                  <a:lnTo>
                    <a:pt x="15" y="169"/>
                  </a:lnTo>
                  <a:lnTo>
                    <a:pt x="0" y="214"/>
                  </a:lnTo>
                  <a:lnTo>
                    <a:pt x="4" y="223"/>
                  </a:lnTo>
                  <a:lnTo>
                    <a:pt x="26" y="237"/>
                  </a:lnTo>
                  <a:lnTo>
                    <a:pt x="50" y="253"/>
                  </a:lnTo>
                  <a:lnTo>
                    <a:pt x="54" y="258"/>
                  </a:lnTo>
                  <a:lnTo>
                    <a:pt x="66" y="268"/>
                  </a:lnTo>
                  <a:lnTo>
                    <a:pt x="66" y="270"/>
                  </a:lnTo>
                  <a:lnTo>
                    <a:pt x="70" y="272"/>
                  </a:lnTo>
                  <a:lnTo>
                    <a:pt x="77" y="274"/>
                  </a:lnTo>
                  <a:lnTo>
                    <a:pt x="78" y="271"/>
                  </a:lnTo>
                  <a:lnTo>
                    <a:pt x="101" y="272"/>
                  </a:lnTo>
                  <a:lnTo>
                    <a:pt x="111" y="297"/>
                  </a:lnTo>
                  <a:lnTo>
                    <a:pt x="126" y="319"/>
                  </a:lnTo>
                  <a:lnTo>
                    <a:pt x="132" y="325"/>
                  </a:lnTo>
                  <a:lnTo>
                    <a:pt x="134" y="331"/>
                  </a:lnTo>
                  <a:lnTo>
                    <a:pt x="135" y="342"/>
                  </a:lnTo>
                  <a:lnTo>
                    <a:pt x="152" y="365"/>
                  </a:lnTo>
                  <a:lnTo>
                    <a:pt x="164" y="382"/>
                  </a:lnTo>
                  <a:lnTo>
                    <a:pt x="171" y="394"/>
                  </a:lnTo>
                  <a:close/>
                </a:path>
              </a:pathLst>
            </a:custGeom>
            <a:solidFill>
              <a:srgbClr val="FFFF00"/>
            </a:solidFill>
            <a:ln w="0">
              <a:solidFill>
                <a:srgbClr val="000000"/>
              </a:solidFill>
              <a:prstDash val="solid"/>
              <a:round/>
              <a:headEnd/>
              <a:tailEnd/>
            </a:ln>
          </p:spPr>
          <p:txBody>
            <a:bodyPr/>
            <a:lstStyle/>
            <a:p>
              <a:endParaRPr lang="en-US"/>
            </a:p>
          </p:txBody>
        </p:sp>
        <p:sp>
          <p:nvSpPr>
            <p:cNvPr id="5136" name="Freeform 14"/>
            <p:cNvSpPr>
              <a:spLocks noChangeAspect="1"/>
            </p:cNvSpPr>
            <p:nvPr/>
          </p:nvSpPr>
          <p:spPr bwMode="auto">
            <a:xfrm>
              <a:off x="4075" y="4646"/>
              <a:ext cx="1160" cy="1065"/>
            </a:xfrm>
            <a:custGeom>
              <a:avLst/>
              <a:gdLst>
                <a:gd name="T0" fmla="*/ 1395 w 1069"/>
                <a:gd name="T1" fmla="*/ 248 h 1173"/>
                <a:gd name="T2" fmla="*/ 1513 w 1069"/>
                <a:gd name="T3" fmla="*/ 246 h 1173"/>
                <a:gd name="T4" fmla="*/ 1631 w 1069"/>
                <a:gd name="T5" fmla="*/ 244 h 1173"/>
                <a:gd name="T6" fmla="*/ 1844 w 1069"/>
                <a:gd name="T7" fmla="*/ 240 h 1173"/>
                <a:gd name="T8" fmla="*/ 1825 w 1069"/>
                <a:gd name="T9" fmla="*/ 271 h 1173"/>
                <a:gd name="T10" fmla="*/ 1894 w 1069"/>
                <a:gd name="T11" fmla="*/ 306 h 1173"/>
                <a:gd name="T12" fmla="*/ 1882 w 1069"/>
                <a:gd name="T13" fmla="*/ 359 h 1173"/>
                <a:gd name="T14" fmla="*/ 1942 w 1069"/>
                <a:gd name="T15" fmla="*/ 380 h 1173"/>
                <a:gd name="T16" fmla="*/ 2118 w 1069"/>
                <a:gd name="T17" fmla="*/ 338 h 1173"/>
                <a:gd name="T18" fmla="*/ 2037 w 1069"/>
                <a:gd name="T19" fmla="*/ 392 h 1173"/>
                <a:gd name="T20" fmla="*/ 1952 w 1069"/>
                <a:gd name="T21" fmla="*/ 402 h 1173"/>
                <a:gd name="T22" fmla="*/ 1972 w 1069"/>
                <a:gd name="T23" fmla="*/ 424 h 1173"/>
                <a:gd name="T24" fmla="*/ 2162 w 1069"/>
                <a:gd name="T25" fmla="*/ 443 h 1173"/>
                <a:gd name="T26" fmla="*/ 2188 w 1069"/>
                <a:gd name="T27" fmla="*/ 476 h 1173"/>
                <a:gd name="T28" fmla="*/ 2087 w 1069"/>
                <a:gd name="T29" fmla="*/ 490 h 1173"/>
                <a:gd name="T30" fmla="*/ 2073 w 1069"/>
                <a:gd name="T31" fmla="*/ 474 h 1173"/>
                <a:gd name="T32" fmla="*/ 1779 w 1069"/>
                <a:gd name="T33" fmla="*/ 471 h 1173"/>
                <a:gd name="T34" fmla="*/ 1694 w 1069"/>
                <a:gd name="T35" fmla="*/ 483 h 1173"/>
                <a:gd name="T36" fmla="*/ 1635 w 1069"/>
                <a:gd name="T37" fmla="*/ 468 h 1173"/>
                <a:gd name="T38" fmla="*/ 1461 w 1069"/>
                <a:gd name="T39" fmla="*/ 492 h 1173"/>
                <a:gd name="T40" fmla="*/ 1248 w 1069"/>
                <a:gd name="T41" fmla="*/ 461 h 1173"/>
                <a:gd name="T42" fmla="*/ 1136 w 1069"/>
                <a:gd name="T43" fmla="*/ 439 h 1173"/>
                <a:gd name="T44" fmla="*/ 1045 w 1069"/>
                <a:gd name="T45" fmla="*/ 410 h 1173"/>
                <a:gd name="T46" fmla="*/ 986 w 1069"/>
                <a:gd name="T47" fmla="*/ 400 h 1173"/>
                <a:gd name="T48" fmla="*/ 942 w 1069"/>
                <a:gd name="T49" fmla="*/ 429 h 1173"/>
                <a:gd name="T50" fmla="*/ 996 w 1069"/>
                <a:gd name="T51" fmla="*/ 442 h 1173"/>
                <a:gd name="T52" fmla="*/ 678 w 1069"/>
                <a:gd name="T53" fmla="*/ 437 h 1173"/>
                <a:gd name="T54" fmla="*/ 162 w 1069"/>
                <a:gd name="T55" fmla="*/ 435 h 1173"/>
                <a:gd name="T56" fmla="*/ 178 w 1069"/>
                <a:gd name="T57" fmla="*/ 390 h 1173"/>
                <a:gd name="T58" fmla="*/ 197 w 1069"/>
                <a:gd name="T59" fmla="*/ 359 h 1173"/>
                <a:gd name="T60" fmla="*/ 193 w 1069"/>
                <a:gd name="T61" fmla="*/ 328 h 1173"/>
                <a:gd name="T62" fmla="*/ 245 w 1069"/>
                <a:gd name="T63" fmla="*/ 241 h 1173"/>
                <a:gd name="T64" fmla="*/ 118 w 1069"/>
                <a:gd name="T65" fmla="*/ 192 h 1173"/>
                <a:gd name="T66" fmla="*/ 39 w 1069"/>
                <a:gd name="T67" fmla="*/ 146 h 1173"/>
                <a:gd name="T68" fmla="*/ 20 w 1069"/>
                <a:gd name="T69" fmla="*/ 143 h 1173"/>
                <a:gd name="T70" fmla="*/ 16 w 1069"/>
                <a:gd name="T71" fmla="*/ 93 h 1173"/>
                <a:gd name="T72" fmla="*/ 4 w 1069"/>
                <a:gd name="T73" fmla="*/ 49 h 1173"/>
                <a:gd name="T74" fmla="*/ 0 w 1069"/>
                <a:gd name="T75" fmla="*/ 14 h 1173"/>
                <a:gd name="T76" fmla="*/ 151 w 1069"/>
                <a:gd name="T77" fmla="*/ 13 h 1173"/>
                <a:gd name="T78" fmla="*/ 229 w 1069"/>
                <a:gd name="T79" fmla="*/ 12 h 1173"/>
                <a:gd name="T80" fmla="*/ 342 w 1069"/>
                <a:gd name="T81" fmla="*/ 12 h 1173"/>
                <a:gd name="T82" fmla="*/ 512 w 1069"/>
                <a:gd name="T83" fmla="*/ 9 h 1173"/>
                <a:gd name="T84" fmla="*/ 813 w 1069"/>
                <a:gd name="T85" fmla="*/ 5 h 1173"/>
                <a:gd name="T86" fmla="*/ 1076 w 1069"/>
                <a:gd name="T87" fmla="*/ 4 h 1173"/>
                <a:gd name="T88" fmla="*/ 1159 w 1069"/>
                <a:gd name="T89" fmla="*/ 1 h 1173"/>
                <a:gd name="T90" fmla="*/ 1266 w 1069"/>
                <a:gd name="T91" fmla="*/ 47 h 1173"/>
                <a:gd name="T92" fmla="*/ 1221 w 1069"/>
                <a:gd name="T93" fmla="*/ 63 h 1173"/>
                <a:gd name="T94" fmla="*/ 1231 w 1069"/>
                <a:gd name="T95" fmla="*/ 110 h 1173"/>
                <a:gd name="T96" fmla="*/ 1270 w 1069"/>
                <a:gd name="T97" fmla="*/ 111 h 1173"/>
                <a:gd name="T98" fmla="*/ 1187 w 1069"/>
                <a:gd name="T99" fmla="*/ 143 h 1173"/>
                <a:gd name="T100" fmla="*/ 1136 w 1069"/>
                <a:gd name="T101" fmla="*/ 160 h 1173"/>
                <a:gd name="T102" fmla="*/ 1065 w 1069"/>
                <a:gd name="T103" fmla="*/ 229 h 1173"/>
                <a:gd name="T104" fmla="*/ 1167 w 1069"/>
                <a:gd name="T105" fmla="*/ 252 h 1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9"/>
                <a:gd name="T160" fmla="*/ 0 h 1173"/>
                <a:gd name="T161" fmla="*/ 1069 w 1069"/>
                <a:gd name="T162" fmla="*/ 1173 h 1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9" h="1173">
                  <a:moveTo>
                    <a:pt x="598" y="599"/>
                  </a:moveTo>
                  <a:lnTo>
                    <a:pt x="622" y="596"/>
                  </a:lnTo>
                  <a:lnTo>
                    <a:pt x="633" y="594"/>
                  </a:lnTo>
                  <a:lnTo>
                    <a:pt x="668" y="591"/>
                  </a:lnTo>
                  <a:lnTo>
                    <a:pt x="684" y="590"/>
                  </a:lnTo>
                  <a:lnTo>
                    <a:pt x="692" y="590"/>
                  </a:lnTo>
                  <a:lnTo>
                    <a:pt x="720" y="587"/>
                  </a:lnTo>
                  <a:lnTo>
                    <a:pt x="724" y="587"/>
                  </a:lnTo>
                  <a:lnTo>
                    <a:pt x="734" y="586"/>
                  </a:lnTo>
                  <a:lnTo>
                    <a:pt x="759" y="583"/>
                  </a:lnTo>
                  <a:lnTo>
                    <a:pt x="765" y="583"/>
                  </a:lnTo>
                  <a:lnTo>
                    <a:pt x="782" y="582"/>
                  </a:lnTo>
                  <a:lnTo>
                    <a:pt x="784" y="580"/>
                  </a:lnTo>
                  <a:lnTo>
                    <a:pt x="809" y="579"/>
                  </a:lnTo>
                  <a:lnTo>
                    <a:pt x="868" y="572"/>
                  </a:lnTo>
                  <a:lnTo>
                    <a:pt x="884" y="570"/>
                  </a:lnTo>
                  <a:lnTo>
                    <a:pt x="885" y="572"/>
                  </a:lnTo>
                  <a:lnTo>
                    <a:pt x="889" y="570"/>
                  </a:lnTo>
                  <a:lnTo>
                    <a:pt x="886" y="593"/>
                  </a:lnTo>
                  <a:lnTo>
                    <a:pt x="875" y="647"/>
                  </a:lnTo>
                  <a:lnTo>
                    <a:pt x="872" y="672"/>
                  </a:lnTo>
                  <a:lnTo>
                    <a:pt x="893" y="719"/>
                  </a:lnTo>
                  <a:lnTo>
                    <a:pt x="894" y="719"/>
                  </a:lnTo>
                  <a:lnTo>
                    <a:pt x="908" y="730"/>
                  </a:lnTo>
                  <a:lnTo>
                    <a:pt x="925" y="791"/>
                  </a:lnTo>
                  <a:lnTo>
                    <a:pt x="947" y="810"/>
                  </a:lnTo>
                  <a:lnTo>
                    <a:pt x="927" y="820"/>
                  </a:lnTo>
                  <a:lnTo>
                    <a:pt x="903" y="857"/>
                  </a:lnTo>
                  <a:lnTo>
                    <a:pt x="883" y="868"/>
                  </a:lnTo>
                  <a:lnTo>
                    <a:pt x="905" y="884"/>
                  </a:lnTo>
                  <a:lnTo>
                    <a:pt x="916" y="903"/>
                  </a:lnTo>
                  <a:lnTo>
                    <a:pt x="933" y="905"/>
                  </a:lnTo>
                  <a:lnTo>
                    <a:pt x="944" y="864"/>
                  </a:lnTo>
                  <a:lnTo>
                    <a:pt x="955" y="852"/>
                  </a:lnTo>
                  <a:lnTo>
                    <a:pt x="980" y="844"/>
                  </a:lnTo>
                  <a:lnTo>
                    <a:pt x="1016" y="808"/>
                  </a:lnTo>
                  <a:lnTo>
                    <a:pt x="1017" y="875"/>
                  </a:lnTo>
                  <a:lnTo>
                    <a:pt x="1006" y="882"/>
                  </a:lnTo>
                  <a:lnTo>
                    <a:pt x="1008" y="896"/>
                  </a:lnTo>
                  <a:lnTo>
                    <a:pt x="977" y="935"/>
                  </a:lnTo>
                  <a:lnTo>
                    <a:pt x="975" y="962"/>
                  </a:lnTo>
                  <a:lnTo>
                    <a:pt x="961" y="947"/>
                  </a:lnTo>
                  <a:lnTo>
                    <a:pt x="963" y="970"/>
                  </a:lnTo>
                  <a:lnTo>
                    <a:pt x="936" y="960"/>
                  </a:lnTo>
                  <a:lnTo>
                    <a:pt x="963" y="972"/>
                  </a:lnTo>
                  <a:lnTo>
                    <a:pt x="936" y="977"/>
                  </a:lnTo>
                  <a:lnTo>
                    <a:pt x="959" y="1011"/>
                  </a:lnTo>
                  <a:lnTo>
                    <a:pt x="945" y="1010"/>
                  </a:lnTo>
                  <a:lnTo>
                    <a:pt x="967" y="1045"/>
                  </a:lnTo>
                  <a:lnTo>
                    <a:pt x="993" y="1041"/>
                  </a:lnTo>
                  <a:lnTo>
                    <a:pt x="1022" y="1061"/>
                  </a:lnTo>
                  <a:lnTo>
                    <a:pt x="1036" y="1055"/>
                  </a:lnTo>
                  <a:lnTo>
                    <a:pt x="1056" y="1079"/>
                  </a:lnTo>
                  <a:lnTo>
                    <a:pt x="1069" y="1084"/>
                  </a:lnTo>
                  <a:lnTo>
                    <a:pt x="1065" y="1130"/>
                  </a:lnTo>
                  <a:lnTo>
                    <a:pt x="1049" y="1133"/>
                  </a:lnTo>
                  <a:lnTo>
                    <a:pt x="1047" y="1160"/>
                  </a:lnTo>
                  <a:lnTo>
                    <a:pt x="1047" y="1152"/>
                  </a:lnTo>
                  <a:lnTo>
                    <a:pt x="1027" y="1129"/>
                  </a:lnTo>
                  <a:lnTo>
                    <a:pt x="1001" y="1169"/>
                  </a:lnTo>
                  <a:lnTo>
                    <a:pt x="997" y="1163"/>
                  </a:lnTo>
                  <a:lnTo>
                    <a:pt x="1003" y="1156"/>
                  </a:lnTo>
                  <a:lnTo>
                    <a:pt x="999" y="1132"/>
                  </a:lnTo>
                  <a:lnTo>
                    <a:pt x="993" y="1130"/>
                  </a:lnTo>
                  <a:lnTo>
                    <a:pt x="973" y="1094"/>
                  </a:lnTo>
                  <a:lnTo>
                    <a:pt x="918" y="1074"/>
                  </a:lnTo>
                  <a:lnTo>
                    <a:pt x="886" y="1079"/>
                  </a:lnTo>
                  <a:lnTo>
                    <a:pt x="852" y="1123"/>
                  </a:lnTo>
                  <a:lnTo>
                    <a:pt x="851" y="1123"/>
                  </a:lnTo>
                  <a:lnTo>
                    <a:pt x="820" y="1150"/>
                  </a:lnTo>
                  <a:lnTo>
                    <a:pt x="795" y="1160"/>
                  </a:lnTo>
                  <a:lnTo>
                    <a:pt x="813" y="1150"/>
                  </a:lnTo>
                  <a:lnTo>
                    <a:pt x="822" y="1137"/>
                  </a:lnTo>
                  <a:lnTo>
                    <a:pt x="804" y="1102"/>
                  </a:lnTo>
                  <a:lnTo>
                    <a:pt x="790" y="1099"/>
                  </a:lnTo>
                  <a:lnTo>
                    <a:pt x="784" y="1119"/>
                  </a:lnTo>
                  <a:lnTo>
                    <a:pt x="765" y="1115"/>
                  </a:lnTo>
                  <a:lnTo>
                    <a:pt x="732" y="1145"/>
                  </a:lnTo>
                  <a:lnTo>
                    <a:pt x="707" y="1173"/>
                  </a:lnTo>
                  <a:lnTo>
                    <a:pt x="699" y="1173"/>
                  </a:lnTo>
                  <a:lnTo>
                    <a:pt x="678" y="1142"/>
                  </a:lnTo>
                  <a:lnTo>
                    <a:pt x="641" y="1147"/>
                  </a:lnTo>
                  <a:lnTo>
                    <a:pt x="584" y="1096"/>
                  </a:lnTo>
                  <a:lnTo>
                    <a:pt x="598" y="1102"/>
                  </a:lnTo>
                  <a:lnTo>
                    <a:pt x="612" y="1081"/>
                  </a:lnTo>
                  <a:lnTo>
                    <a:pt x="604" y="1052"/>
                  </a:lnTo>
                  <a:lnTo>
                    <a:pt x="555" y="1038"/>
                  </a:lnTo>
                  <a:lnTo>
                    <a:pt x="545" y="1044"/>
                  </a:lnTo>
                  <a:lnTo>
                    <a:pt x="543" y="1013"/>
                  </a:lnTo>
                  <a:lnTo>
                    <a:pt x="528" y="1013"/>
                  </a:lnTo>
                  <a:lnTo>
                    <a:pt x="526" y="980"/>
                  </a:lnTo>
                  <a:lnTo>
                    <a:pt x="501" y="979"/>
                  </a:lnTo>
                  <a:lnTo>
                    <a:pt x="476" y="990"/>
                  </a:lnTo>
                  <a:lnTo>
                    <a:pt x="479" y="983"/>
                  </a:lnTo>
                  <a:lnTo>
                    <a:pt x="473" y="980"/>
                  </a:lnTo>
                  <a:lnTo>
                    <a:pt x="473" y="956"/>
                  </a:lnTo>
                  <a:lnTo>
                    <a:pt x="454" y="957"/>
                  </a:lnTo>
                  <a:lnTo>
                    <a:pt x="448" y="970"/>
                  </a:lnTo>
                  <a:lnTo>
                    <a:pt x="417" y="986"/>
                  </a:lnTo>
                  <a:lnTo>
                    <a:pt x="452" y="1023"/>
                  </a:lnTo>
                  <a:lnTo>
                    <a:pt x="484" y="1017"/>
                  </a:lnTo>
                  <a:lnTo>
                    <a:pt x="503" y="1030"/>
                  </a:lnTo>
                  <a:lnTo>
                    <a:pt x="502" y="1057"/>
                  </a:lnTo>
                  <a:lnTo>
                    <a:pt x="478" y="1054"/>
                  </a:lnTo>
                  <a:lnTo>
                    <a:pt x="444" y="1033"/>
                  </a:lnTo>
                  <a:lnTo>
                    <a:pt x="423" y="1034"/>
                  </a:lnTo>
                  <a:lnTo>
                    <a:pt x="401" y="1048"/>
                  </a:lnTo>
                  <a:lnTo>
                    <a:pt x="325" y="1042"/>
                  </a:lnTo>
                  <a:lnTo>
                    <a:pt x="253" y="1007"/>
                  </a:lnTo>
                  <a:lnTo>
                    <a:pt x="191" y="991"/>
                  </a:lnTo>
                  <a:lnTo>
                    <a:pt x="92" y="1010"/>
                  </a:lnTo>
                  <a:lnTo>
                    <a:pt x="77" y="1037"/>
                  </a:lnTo>
                  <a:lnTo>
                    <a:pt x="65" y="1010"/>
                  </a:lnTo>
                  <a:lnTo>
                    <a:pt x="62" y="979"/>
                  </a:lnTo>
                  <a:lnTo>
                    <a:pt x="69" y="972"/>
                  </a:lnTo>
                  <a:lnTo>
                    <a:pt x="85" y="930"/>
                  </a:lnTo>
                  <a:lnTo>
                    <a:pt x="90" y="920"/>
                  </a:lnTo>
                  <a:lnTo>
                    <a:pt x="94" y="915"/>
                  </a:lnTo>
                  <a:lnTo>
                    <a:pt x="97" y="892"/>
                  </a:lnTo>
                  <a:lnTo>
                    <a:pt x="95" y="857"/>
                  </a:lnTo>
                  <a:lnTo>
                    <a:pt x="86" y="835"/>
                  </a:lnTo>
                  <a:lnTo>
                    <a:pt x="85" y="813"/>
                  </a:lnTo>
                  <a:lnTo>
                    <a:pt x="87" y="810"/>
                  </a:lnTo>
                  <a:lnTo>
                    <a:pt x="92" y="781"/>
                  </a:lnTo>
                  <a:lnTo>
                    <a:pt x="110" y="706"/>
                  </a:lnTo>
                  <a:lnTo>
                    <a:pt x="119" y="669"/>
                  </a:lnTo>
                  <a:lnTo>
                    <a:pt x="113" y="631"/>
                  </a:lnTo>
                  <a:lnTo>
                    <a:pt x="117" y="576"/>
                  </a:lnTo>
                  <a:lnTo>
                    <a:pt x="106" y="579"/>
                  </a:lnTo>
                  <a:lnTo>
                    <a:pt x="73" y="488"/>
                  </a:lnTo>
                  <a:lnTo>
                    <a:pt x="79" y="484"/>
                  </a:lnTo>
                  <a:lnTo>
                    <a:pt x="56" y="460"/>
                  </a:lnTo>
                  <a:lnTo>
                    <a:pt x="54" y="410"/>
                  </a:lnTo>
                  <a:lnTo>
                    <a:pt x="44" y="383"/>
                  </a:lnTo>
                  <a:lnTo>
                    <a:pt x="45" y="383"/>
                  </a:lnTo>
                  <a:lnTo>
                    <a:pt x="18" y="349"/>
                  </a:lnTo>
                  <a:lnTo>
                    <a:pt x="17" y="345"/>
                  </a:lnTo>
                  <a:lnTo>
                    <a:pt x="16" y="343"/>
                  </a:lnTo>
                  <a:lnTo>
                    <a:pt x="15" y="340"/>
                  </a:lnTo>
                  <a:lnTo>
                    <a:pt x="10" y="338"/>
                  </a:lnTo>
                  <a:lnTo>
                    <a:pt x="8" y="279"/>
                  </a:lnTo>
                  <a:lnTo>
                    <a:pt x="8" y="262"/>
                  </a:lnTo>
                  <a:lnTo>
                    <a:pt x="7" y="226"/>
                  </a:lnTo>
                  <a:lnTo>
                    <a:pt x="7" y="221"/>
                  </a:lnTo>
                  <a:lnTo>
                    <a:pt x="6" y="189"/>
                  </a:lnTo>
                  <a:lnTo>
                    <a:pt x="5" y="152"/>
                  </a:lnTo>
                  <a:lnTo>
                    <a:pt x="4" y="130"/>
                  </a:lnTo>
                  <a:lnTo>
                    <a:pt x="4" y="118"/>
                  </a:lnTo>
                  <a:lnTo>
                    <a:pt x="4" y="113"/>
                  </a:lnTo>
                  <a:lnTo>
                    <a:pt x="2" y="75"/>
                  </a:lnTo>
                  <a:lnTo>
                    <a:pt x="1" y="40"/>
                  </a:lnTo>
                  <a:lnTo>
                    <a:pt x="0" y="34"/>
                  </a:lnTo>
                  <a:lnTo>
                    <a:pt x="9" y="33"/>
                  </a:lnTo>
                  <a:lnTo>
                    <a:pt x="23" y="33"/>
                  </a:lnTo>
                  <a:lnTo>
                    <a:pt x="47" y="31"/>
                  </a:lnTo>
                  <a:lnTo>
                    <a:pt x="72" y="30"/>
                  </a:lnTo>
                  <a:lnTo>
                    <a:pt x="74" y="30"/>
                  </a:lnTo>
                  <a:lnTo>
                    <a:pt x="103" y="28"/>
                  </a:lnTo>
                  <a:lnTo>
                    <a:pt x="108" y="28"/>
                  </a:lnTo>
                  <a:lnTo>
                    <a:pt x="110" y="28"/>
                  </a:lnTo>
                  <a:lnTo>
                    <a:pt x="140" y="27"/>
                  </a:lnTo>
                  <a:lnTo>
                    <a:pt x="156" y="26"/>
                  </a:lnTo>
                  <a:lnTo>
                    <a:pt x="159" y="26"/>
                  </a:lnTo>
                  <a:lnTo>
                    <a:pt x="164" y="26"/>
                  </a:lnTo>
                  <a:lnTo>
                    <a:pt x="169" y="26"/>
                  </a:lnTo>
                  <a:lnTo>
                    <a:pt x="208" y="23"/>
                  </a:lnTo>
                  <a:lnTo>
                    <a:pt x="244" y="21"/>
                  </a:lnTo>
                  <a:lnTo>
                    <a:pt x="245" y="21"/>
                  </a:lnTo>
                  <a:lnTo>
                    <a:pt x="260" y="20"/>
                  </a:lnTo>
                  <a:lnTo>
                    <a:pt x="304" y="18"/>
                  </a:lnTo>
                  <a:lnTo>
                    <a:pt x="370" y="14"/>
                  </a:lnTo>
                  <a:lnTo>
                    <a:pt x="390" y="13"/>
                  </a:lnTo>
                  <a:lnTo>
                    <a:pt x="485" y="7"/>
                  </a:lnTo>
                  <a:lnTo>
                    <a:pt x="486" y="7"/>
                  </a:lnTo>
                  <a:lnTo>
                    <a:pt x="509" y="4"/>
                  </a:lnTo>
                  <a:lnTo>
                    <a:pt x="515" y="4"/>
                  </a:lnTo>
                  <a:lnTo>
                    <a:pt x="519" y="4"/>
                  </a:lnTo>
                  <a:lnTo>
                    <a:pt x="520" y="4"/>
                  </a:lnTo>
                  <a:lnTo>
                    <a:pt x="548" y="1"/>
                  </a:lnTo>
                  <a:lnTo>
                    <a:pt x="556" y="1"/>
                  </a:lnTo>
                  <a:lnTo>
                    <a:pt x="560" y="1"/>
                  </a:lnTo>
                  <a:lnTo>
                    <a:pt x="567" y="0"/>
                  </a:lnTo>
                  <a:lnTo>
                    <a:pt x="582" y="125"/>
                  </a:lnTo>
                  <a:lnTo>
                    <a:pt x="606" y="111"/>
                  </a:lnTo>
                  <a:lnTo>
                    <a:pt x="598" y="126"/>
                  </a:lnTo>
                  <a:lnTo>
                    <a:pt x="593" y="130"/>
                  </a:lnTo>
                  <a:lnTo>
                    <a:pt x="608" y="153"/>
                  </a:lnTo>
                  <a:lnTo>
                    <a:pt x="585" y="150"/>
                  </a:lnTo>
                  <a:lnTo>
                    <a:pt x="609" y="163"/>
                  </a:lnTo>
                  <a:lnTo>
                    <a:pt x="613" y="240"/>
                  </a:lnTo>
                  <a:lnTo>
                    <a:pt x="589" y="237"/>
                  </a:lnTo>
                  <a:lnTo>
                    <a:pt x="590" y="261"/>
                  </a:lnTo>
                  <a:lnTo>
                    <a:pt x="604" y="261"/>
                  </a:lnTo>
                  <a:lnTo>
                    <a:pt x="611" y="260"/>
                  </a:lnTo>
                  <a:lnTo>
                    <a:pt x="608" y="261"/>
                  </a:lnTo>
                  <a:lnTo>
                    <a:pt x="608" y="264"/>
                  </a:lnTo>
                  <a:lnTo>
                    <a:pt x="590" y="278"/>
                  </a:lnTo>
                  <a:lnTo>
                    <a:pt x="599" y="298"/>
                  </a:lnTo>
                  <a:lnTo>
                    <a:pt x="571" y="339"/>
                  </a:lnTo>
                  <a:lnTo>
                    <a:pt x="569" y="340"/>
                  </a:lnTo>
                  <a:lnTo>
                    <a:pt x="567" y="376"/>
                  </a:lnTo>
                  <a:lnTo>
                    <a:pt x="557" y="377"/>
                  </a:lnTo>
                  <a:lnTo>
                    <a:pt x="550" y="377"/>
                  </a:lnTo>
                  <a:lnTo>
                    <a:pt x="545" y="382"/>
                  </a:lnTo>
                  <a:lnTo>
                    <a:pt x="545" y="383"/>
                  </a:lnTo>
                  <a:lnTo>
                    <a:pt x="523" y="411"/>
                  </a:lnTo>
                  <a:lnTo>
                    <a:pt x="527" y="494"/>
                  </a:lnTo>
                  <a:lnTo>
                    <a:pt x="511" y="547"/>
                  </a:lnTo>
                  <a:lnTo>
                    <a:pt x="505" y="566"/>
                  </a:lnTo>
                  <a:lnTo>
                    <a:pt x="510" y="601"/>
                  </a:lnTo>
                  <a:lnTo>
                    <a:pt x="504" y="606"/>
                  </a:lnTo>
                  <a:lnTo>
                    <a:pt x="558" y="601"/>
                  </a:lnTo>
                  <a:lnTo>
                    <a:pt x="583" y="599"/>
                  </a:lnTo>
                  <a:lnTo>
                    <a:pt x="598" y="599"/>
                  </a:lnTo>
                  <a:close/>
                </a:path>
              </a:pathLst>
            </a:custGeom>
            <a:solidFill>
              <a:srgbClr val="FFFF00"/>
            </a:solidFill>
            <a:ln w="0">
              <a:solidFill>
                <a:srgbClr val="000000"/>
              </a:solidFill>
              <a:prstDash val="solid"/>
              <a:round/>
              <a:headEnd/>
              <a:tailEnd/>
            </a:ln>
          </p:spPr>
          <p:txBody>
            <a:bodyPr/>
            <a:lstStyle/>
            <a:p>
              <a:endParaRPr lang="en-US"/>
            </a:p>
          </p:txBody>
        </p:sp>
        <p:sp>
          <p:nvSpPr>
            <p:cNvPr id="5137" name="Freeform 15"/>
            <p:cNvSpPr>
              <a:spLocks noChangeAspect="1"/>
            </p:cNvSpPr>
            <p:nvPr/>
          </p:nvSpPr>
          <p:spPr bwMode="auto">
            <a:xfrm>
              <a:off x="3922" y="3683"/>
              <a:ext cx="1028" cy="995"/>
            </a:xfrm>
            <a:custGeom>
              <a:avLst/>
              <a:gdLst>
                <a:gd name="T0" fmla="*/ 69 w 948"/>
                <a:gd name="T1" fmla="*/ 130 h 1093"/>
                <a:gd name="T2" fmla="*/ 82 w 948"/>
                <a:gd name="T3" fmla="*/ 153 h 1093"/>
                <a:gd name="T4" fmla="*/ 89 w 948"/>
                <a:gd name="T5" fmla="*/ 166 h 1093"/>
                <a:gd name="T6" fmla="*/ 93 w 948"/>
                <a:gd name="T7" fmla="*/ 226 h 1093"/>
                <a:gd name="T8" fmla="*/ 93 w 948"/>
                <a:gd name="T9" fmla="*/ 251 h 1093"/>
                <a:gd name="T10" fmla="*/ 93 w 948"/>
                <a:gd name="T11" fmla="*/ 280 h 1093"/>
                <a:gd name="T12" fmla="*/ 95 w 948"/>
                <a:gd name="T13" fmla="*/ 320 h 1093"/>
                <a:gd name="T14" fmla="*/ 100 w 948"/>
                <a:gd name="T15" fmla="*/ 352 h 1093"/>
                <a:gd name="T16" fmla="*/ 101 w 948"/>
                <a:gd name="T17" fmla="*/ 391 h 1093"/>
                <a:gd name="T18" fmla="*/ 281 w 948"/>
                <a:gd name="T19" fmla="*/ 401 h 1093"/>
                <a:gd name="T20" fmla="*/ 288 w 948"/>
                <a:gd name="T21" fmla="*/ 437 h 1093"/>
                <a:gd name="T22" fmla="*/ 291 w 948"/>
                <a:gd name="T23" fmla="*/ 470 h 1093"/>
                <a:gd name="T24" fmla="*/ 389 w 948"/>
                <a:gd name="T25" fmla="*/ 467 h 1093"/>
                <a:gd name="T26" fmla="*/ 503 w 948"/>
                <a:gd name="T27" fmla="*/ 467 h 1093"/>
                <a:gd name="T28" fmla="*/ 583 w 948"/>
                <a:gd name="T29" fmla="*/ 467 h 1093"/>
                <a:gd name="T30" fmla="*/ 632 w 948"/>
                <a:gd name="T31" fmla="*/ 466 h 1093"/>
                <a:gd name="T32" fmla="*/ 796 w 948"/>
                <a:gd name="T33" fmla="*/ 463 h 1093"/>
                <a:gd name="T34" fmla="*/ 921 w 948"/>
                <a:gd name="T35" fmla="*/ 462 h 1093"/>
                <a:gd name="T36" fmla="*/ 1296 w 948"/>
                <a:gd name="T37" fmla="*/ 458 h 1093"/>
                <a:gd name="T38" fmla="*/ 1357 w 948"/>
                <a:gd name="T39" fmla="*/ 457 h 1093"/>
                <a:gd name="T40" fmla="*/ 1425 w 948"/>
                <a:gd name="T41" fmla="*/ 455 h 1093"/>
                <a:gd name="T42" fmla="*/ 1467 w 948"/>
                <a:gd name="T43" fmla="*/ 455 h 1093"/>
                <a:gd name="T44" fmla="*/ 1451 w 948"/>
                <a:gd name="T45" fmla="*/ 408 h 1093"/>
                <a:gd name="T46" fmla="*/ 1444 w 948"/>
                <a:gd name="T47" fmla="*/ 391 h 1093"/>
                <a:gd name="T48" fmla="*/ 1425 w 948"/>
                <a:gd name="T49" fmla="*/ 387 h 1093"/>
                <a:gd name="T50" fmla="*/ 1457 w 948"/>
                <a:gd name="T51" fmla="*/ 356 h 1093"/>
                <a:gd name="T52" fmla="*/ 1499 w 948"/>
                <a:gd name="T53" fmla="*/ 324 h 1093"/>
                <a:gd name="T54" fmla="*/ 1558 w 948"/>
                <a:gd name="T55" fmla="*/ 293 h 1093"/>
                <a:gd name="T56" fmla="*/ 1617 w 948"/>
                <a:gd name="T57" fmla="*/ 276 h 1093"/>
                <a:gd name="T58" fmla="*/ 1656 w 948"/>
                <a:gd name="T59" fmla="*/ 257 h 1093"/>
                <a:gd name="T60" fmla="*/ 1658 w 948"/>
                <a:gd name="T61" fmla="*/ 239 h 1093"/>
                <a:gd name="T62" fmla="*/ 1647 w 948"/>
                <a:gd name="T63" fmla="*/ 228 h 1093"/>
                <a:gd name="T64" fmla="*/ 1694 w 948"/>
                <a:gd name="T65" fmla="*/ 227 h 1093"/>
                <a:gd name="T66" fmla="*/ 1711 w 948"/>
                <a:gd name="T67" fmla="*/ 215 h 1093"/>
                <a:gd name="T68" fmla="*/ 1768 w 948"/>
                <a:gd name="T69" fmla="*/ 207 h 1093"/>
                <a:gd name="T70" fmla="*/ 1798 w 948"/>
                <a:gd name="T71" fmla="*/ 175 h 1093"/>
                <a:gd name="T72" fmla="*/ 1797 w 948"/>
                <a:gd name="T73" fmla="*/ 139 h 1093"/>
                <a:gd name="T74" fmla="*/ 1792 w 948"/>
                <a:gd name="T75" fmla="*/ 136 h 1093"/>
                <a:gd name="T76" fmla="*/ 1878 w 948"/>
                <a:gd name="T77" fmla="*/ 122 h 1093"/>
                <a:gd name="T78" fmla="*/ 1966 w 948"/>
                <a:gd name="T79" fmla="*/ 72 h 1093"/>
                <a:gd name="T80" fmla="*/ 1862 w 948"/>
                <a:gd name="T81" fmla="*/ 61 h 1093"/>
                <a:gd name="T82" fmla="*/ 1726 w 948"/>
                <a:gd name="T83" fmla="*/ 65 h 1093"/>
                <a:gd name="T84" fmla="*/ 1706 w 948"/>
                <a:gd name="T85" fmla="*/ 50 h 1093"/>
                <a:gd name="T86" fmla="*/ 1765 w 948"/>
                <a:gd name="T87" fmla="*/ 32 h 1093"/>
                <a:gd name="T88" fmla="*/ 1709 w 948"/>
                <a:gd name="T89" fmla="*/ 2 h 1093"/>
                <a:gd name="T90" fmla="*/ 1525 w 948"/>
                <a:gd name="T91" fmla="*/ 5 h 1093"/>
                <a:gd name="T92" fmla="*/ 1461 w 948"/>
                <a:gd name="T93" fmla="*/ 5 h 1093"/>
                <a:gd name="T94" fmla="*/ 1334 w 948"/>
                <a:gd name="T95" fmla="*/ 8 h 1093"/>
                <a:gd name="T96" fmla="*/ 1251 w 948"/>
                <a:gd name="T97" fmla="*/ 9 h 1093"/>
                <a:gd name="T98" fmla="*/ 1218 w 948"/>
                <a:gd name="T99" fmla="*/ 10 h 1093"/>
                <a:gd name="T100" fmla="*/ 1119 w 948"/>
                <a:gd name="T101" fmla="*/ 11 h 1093"/>
                <a:gd name="T102" fmla="*/ 974 w 948"/>
                <a:gd name="T103" fmla="*/ 13 h 1093"/>
                <a:gd name="T104" fmla="*/ 852 w 948"/>
                <a:gd name="T105" fmla="*/ 15 h 1093"/>
                <a:gd name="T106" fmla="*/ 730 w 948"/>
                <a:gd name="T107" fmla="*/ 17 h 1093"/>
                <a:gd name="T108" fmla="*/ 614 w 948"/>
                <a:gd name="T109" fmla="*/ 18 h 1093"/>
                <a:gd name="T110" fmla="*/ 507 w 948"/>
                <a:gd name="T111" fmla="*/ 19 h 1093"/>
                <a:gd name="T112" fmla="*/ 404 w 948"/>
                <a:gd name="T113" fmla="*/ 21 h 1093"/>
                <a:gd name="T114" fmla="*/ 292 w 948"/>
                <a:gd name="T115" fmla="*/ 22 h 1093"/>
                <a:gd name="T116" fmla="*/ 210 w 948"/>
                <a:gd name="T117" fmla="*/ 23 h 1093"/>
                <a:gd name="T118" fmla="*/ 0 w 948"/>
                <a:gd name="T119" fmla="*/ 25 h 1093"/>
                <a:gd name="T120" fmla="*/ 24 w 948"/>
                <a:gd name="T121" fmla="*/ 67 h 1093"/>
                <a:gd name="T122" fmla="*/ 51 w 948"/>
                <a:gd name="T123" fmla="*/ 105 h 10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8"/>
                <a:gd name="T187" fmla="*/ 0 h 1093"/>
                <a:gd name="T188" fmla="*/ 948 w 948"/>
                <a:gd name="T189" fmla="*/ 1093 h 10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8" h="1093">
                  <a:moveTo>
                    <a:pt x="29" y="278"/>
                  </a:moveTo>
                  <a:lnTo>
                    <a:pt x="32" y="293"/>
                  </a:lnTo>
                  <a:lnTo>
                    <a:pt x="33" y="303"/>
                  </a:lnTo>
                  <a:lnTo>
                    <a:pt x="34" y="314"/>
                  </a:lnTo>
                  <a:lnTo>
                    <a:pt x="40" y="351"/>
                  </a:lnTo>
                  <a:lnTo>
                    <a:pt x="40" y="356"/>
                  </a:lnTo>
                  <a:lnTo>
                    <a:pt x="44" y="385"/>
                  </a:lnTo>
                  <a:lnTo>
                    <a:pt x="44" y="387"/>
                  </a:lnTo>
                  <a:lnTo>
                    <a:pt x="43" y="388"/>
                  </a:lnTo>
                  <a:lnTo>
                    <a:pt x="44" y="392"/>
                  </a:lnTo>
                  <a:lnTo>
                    <a:pt x="44" y="429"/>
                  </a:lnTo>
                  <a:lnTo>
                    <a:pt x="45" y="524"/>
                  </a:lnTo>
                  <a:lnTo>
                    <a:pt x="45" y="538"/>
                  </a:lnTo>
                  <a:lnTo>
                    <a:pt x="45" y="541"/>
                  </a:lnTo>
                  <a:lnTo>
                    <a:pt x="45" y="585"/>
                  </a:lnTo>
                  <a:lnTo>
                    <a:pt x="45" y="598"/>
                  </a:lnTo>
                  <a:lnTo>
                    <a:pt x="45" y="611"/>
                  </a:lnTo>
                  <a:lnTo>
                    <a:pt x="45" y="652"/>
                  </a:lnTo>
                  <a:lnTo>
                    <a:pt x="46" y="666"/>
                  </a:lnTo>
                  <a:lnTo>
                    <a:pt x="46" y="729"/>
                  </a:lnTo>
                  <a:lnTo>
                    <a:pt x="46" y="747"/>
                  </a:lnTo>
                  <a:lnTo>
                    <a:pt x="46" y="765"/>
                  </a:lnTo>
                  <a:lnTo>
                    <a:pt x="48" y="816"/>
                  </a:lnTo>
                  <a:lnTo>
                    <a:pt x="48" y="821"/>
                  </a:lnTo>
                  <a:lnTo>
                    <a:pt x="48" y="829"/>
                  </a:lnTo>
                  <a:lnTo>
                    <a:pt x="48" y="836"/>
                  </a:lnTo>
                  <a:lnTo>
                    <a:pt x="49" y="912"/>
                  </a:lnTo>
                  <a:lnTo>
                    <a:pt x="70" y="938"/>
                  </a:lnTo>
                  <a:lnTo>
                    <a:pt x="94" y="924"/>
                  </a:lnTo>
                  <a:lnTo>
                    <a:pt x="136" y="934"/>
                  </a:lnTo>
                  <a:lnTo>
                    <a:pt x="136" y="941"/>
                  </a:lnTo>
                  <a:lnTo>
                    <a:pt x="137" y="987"/>
                  </a:lnTo>
                  <a:lnTo>
                    <a:pt x="138" y="1018"/>
                  </a:lnTo>
                  <a:lnTo>
                    <a:pt x="139" y="1024"/>
                  </a:lnTo>
                  <a:lnTo>
                    <a:pt x="139" y="1060"/>
                  </a:lnTo>
                  <a:lnTo>
                    <a:pt x="140" y="1093"/>
                  </a:lnTo>
                  <a:lnTo>
                    <a:pt x="149" y="1092"/>
                  </a:lnTo>
                  <a:lnTo>
                    <a:pt x="163" y="1092"/>
                  </a:lnTo>
                  <a:lnTo>
                    <a:pt x="187" y="1090"/>
                  </a:lnTo>
                  <a:lnTo>
                    <a:pt x="212" y="1089"/>
                  </a:lnTo>
                  <a:lnTo>
                    <a:pt x="214" y="1089"/>
                  </a:lnTo>
                  <a:lnTo>
                    <a:pt x="243" y="1087"/>
                  </a:lnTo>
                  <a:lnTo>
                    <a:pt x="248" y="1087"/>
                  </a:lnTo>
                  <a:lnTo>
                    <a:pt x="250" y="1087"/>
                  </a:lnTo>
                  <a:lnTo>
                    <a:pt x="280" y="1086"/>
                  </a:lnTo>
                  <a:lnTo>
                    <a:pt x="296" y="1085"/>
                  </a:lnTo>
                  <a:lnTo>
                    <a:pt x="299" y="1085"/>
                  </a:lnTo>
                  <a:lnTo>
                    <a:pt x="304" y="1085"/>
                  </a:lnTo>
                  <a:lnTo>
                    <a:pt x="309" y="1085"/>
                  </a:lnTo>
                  <a:lnTo>
                    <a:pt x="348" y="1082"/>
                  </a:lnTo>
                  <a:lnTo>
                    <a:pt x="384" y="1080"/>
                  </a:lnTo>
                  <a:lnTo>
                    <a:pt x="385" y="1080"/>
                  </a:lnTo>
                  <a:lnTo>
                    <a:pt x="400" y="1079"/>
                  </a:lnTo>
                  <a:lnTo>
                    <a:pt x="444" y="1077"/>
                  </a:lnTo>
                  <a:lnTo>
                    <a:pt x="510" y="1073"/>
                  </a:lnTo>
                  <a:lnTo>
                    <a:pt x="530" y="1072"/>
                  </a:lnTo>
                  <a:lnTo>
                    <a:pt x="625" y="1066"/>
                  </a:lnTo>
                  <a:lnTo>
                    <a:pt x="626" y="1066"/>
                  </a:lnTo>
                  <a:lnTo>
                    <a:pt x="649" y="1063"/>
                  </a:lnTo>
                  <a:lnTo>
                    <a:pt x="655" y="1063"/>
                  </a:lnTo>
                  <a:lnTo>
                    <a:pt x="659" y="1063"/>
                  </a:lnTo>
                  <a:lnTo>
                    <a:pt x="660" y="1063"/>
                  </a:lnTo>
                  <a:lnTo>
                    <a:pt x="688" y="1060"/>
                  </a:lnTo>
                  <a:lnTo>
                    <a:pt x="696" y="1060"/>
                  </a:lnTo>
                  <a:lnTo>
                    <a:pt x="700" y="1060"/>
                  </a:lnTo>
                  <a:lnTo>
                    <a:pt x="707" y="1059"/>
                  </a:lnTo>
                  <a:lnTo>
                    <a:pt x="707" y="1058"/>
                  </a:lnTo>
                  <a:lnTo>
                    <a:pt x="709" y="946"/>
                  </a:lnTo>
                  <a:lnTo>
                    <a:pt x="700" y="947"/>
                  </a:lnTo>
                  <a:lnTo>
                    <a:pt x="707" y="919"/>
                  </a:lnTo>
                  <a:lnTo>
                    <a:pt x="687" y="930"/>
                  </a:lnTo>
                  <a:lnTo>
                    <a:pt x="696" y="910"/>
                  </a:lnTo>
                  <a:lnTo>
                    <a:pt x="689" y="904"/>
                  </a:lnTo>
                  <a:lnTo>
                    <a:pt x="688" y="903"/>
                  </a:lnTo>
                  <a:lnTo>
                    <a:pt x="688" y="902"/>
                  </a:lnTo>
                  <a:lnTo>
                    <a:pt x="685" y="894"/>
                  </a:lnTo>
                  <a:lnTo>
                    <a:pt x="704" y="849"/>
                  </a:lnTo>
                  <a:lnTo>
                    <a:pt x="703" y="826"/>
                  </a:lnTo>
                  <a:lnTo>
                    <a:pt x="728" y="829"/>
                  </a:lnTo>
                  <a:lnTo>
                    <a:pt x="708" y="767"/>
                  </a:lnTo>
                  <a:lnTo>
                    <a:pt x="723" y="755"/>
                  </a:lnTo>
                  <a:lnTo>
                    <a:pt x="731" y="724"/>
                  </a:lnTo>
                  <a:lnTo>
                    <a:pt x="731" y="723"/>
                  </a:lnTo>
                  <a:lnTo>
                    <a:pt x="751" y="683"/>
                  </a:lnTo>
                  <a:lnTo>
                    <a:pt x="767" y="669"/>
                  </a:lnTo>
                  <a:lnTo>
                    <a:pt x="762" y="651"/>
                  </a:lnTo>
                  <a:lnTo>
                    <a:pt x="780" y="645"/>
                  </a:lnTo>
                  <a:lnTo>
                    <a:pt x="777" y="659"/>
                  </a:lnTo>
                  <a:lnTo>
                    <a:pt x="780" y="660"/>
                  </a:lnTo>
                  <a:lnTo>
                    <a:pt x="799" y="597"/>
                  </a:lnTo>
                  <a:lnTo>
                    <a:pt x="793" y="563"/>
                  </a:lnTo>
                  <a:lnTo>
                    <a:pt x="793" y="561"/>
                  </a:lnTo>
                  <a:lnTo>
                    <a:pt x="800" y="554"/>
                  </a:lnTo>
                  <a:lnTo>
                    <a:pt x="803" y="565"/>
                  </a:lnTo>
                  <a:lnTo>
                    <a:pt x="816" y="547"/>
                  </a:lnTo>
                  <a:lnTo>
                    <a:pt x="794" y="534"/>
                  </a:lnTo>
                  <a:lnTo>
                    <a:pt x="800" y="529"/>
                  </a:lnTo>
                  <a:lnTo>
                    <a:pt x="808" y="536"/>
                  </a:lnTo>
                  <a:lnTo>
                    <a:pt x="817" y="527"/>
                  </a:lnTo>
                  <a:lnTo>
                    <a:pt x="813" y="520"/>
                  </a:lnTo>
                  <a:lnTo>
                    <a:pt x="824" y="503"/>
                  </a:lnTo>
                  <a:lnTo>
                    <a:pt x="825" y="500"/>
                  </a:lnTo>
                  <a:lnTo>
                    <a:pt x="827" y="496"/>
                  </a:lnTo>
                  <a:lnTo>
                    <a:pt x="843" y="492"/>
                  </a:lnTo>
                  <a:lnTo>
                    <a:pt x="852" y="479"/>
                  </a:lnTo>
                  <a:lnTo>
                    <a:pt x="851" y="465"/>
                  </a:lnTo>
                  <a:lnTo>
                    <a:pt x="840" y="451"/>
                  </a:lnTo>
                  <a:lnTo>
                    <a:pt x="868" y="408"/>
                  </a:lnTo>
                  <a:lnTo>
                    <a:pt x="881" y="408"/>
                  </a:lnTo>
                  <a:lnTo>
                    <a:pt x="874" y="339"/>
                  </a:lnTo>
                  <a:lnTo>
                    <a:pt x="867" y="323"/>
                  </a:lnTo>
                  <a:lnTo>
                    <a:pt x="865" y="334"/>
                  </a:lnTo>
                  <a:lnTo>
                    <a:pt x="857" y="333"/>
                  </a:lnTo>
                  <a:lnTo>
                    <a:pt x="864" y="316"/>
                  </a:lnTo>
                  <a:lnTo>
                    <a:pt x="880" y="296"/>
                  </a:lnTo>
                  <a:lnTo>
                    <a:pt x="888" y="276"/>
                  </a:lnTo>
                  <a:lnTo>
                    <a:pt x="906" y="282"/>
                  </a:lnTo>
                  <a:lnTo>
                    <a:pt x="908" y="217"/>
                  </a:lnTo>
                  <a:lnTo>
                    <a:pt x="929" y="170"/>
                  </a:lnTo>
                  <a:lnTo>
                    <a:pt x="948" y="167"/>
                  </a:lnTo>
                  <a:lnTo>
                    <a:pt x="930" y="140"/>
                  </a:lnTo>
                  <a:lnTo>
                    <a:pt x="927" y="141"/>
                  </a:lnTo>
                  <a:lnTo>
                    <a:pt x="897" y="144"/>
                  </a:lnTo>
                  <a:lnTo>
                    <a:pt x="888" y="146"/>
                  </a:lnTo>
                  <a:lnTo>
                    <a:pt x="848" y="150"/>
                  </a:lnTo>
                  <a:lnTo>
                    <a:pt x="833" y="151"/>
                  </a:lnTo>
                  <a:lnTo>
                    <a:pt x="825" y="153"/>
                  </a:lnTo>
                  <a:lnTo>
                    <a:pt x="809" y="154"/>
                  </a:lnTo>
                  <a:lnTo>
                    <a:pt x="823" y="117"/>
                  </a:lnTo>
                  <a:lnTo>
                    <a:pt x="827" y="114"/>
                  </a:lnTo>
                  <a:lnTo>
                    <a:pt x="840" y="89"/>
                  </a:lnTo>
                  <a:lnTo>
                    <a:pt x="851" y="75"/>
                  </a:lnTo>
                  <a:lnTo>
                    <a:pt x="842" y="0"/>
                  </a:lnTo>
                  <a:lnTo>
                    <a:pt x="828" y="1"/>
                  </a:lnTo>
                  <a:lnTo>
                    <a:pt x="824" y="2"/>
                  </a:lnTo>
                  <a:lnTo>
                    <a:pt x="815" y="2"/>
                  </a:lnTo>
                  <a:lnTo>
                    <a:pt x="762" y="7"/>
                  </a:lnTo>
                  <a:lnTo>
                    <a:pt x="736" y="9"/>
                  </a:lnTo>
                  <a:lnTo>
                    <a:pt x="733" y="9"/>
                  </a:lnTo>
                  <a:lnTo>
                    <a:pt x="722" y="11"/>
                  </a:lnTo>
                  <a:lnTo>
                    <a:pt x="705" y="12"/>
                  </a:lnTo>
                  <a:lnTo>
                    <a:pt x="682" y="14"/>
                  </a:lnTo>
                  <a:lnTo>
                    <a:pt x="658" y="17"/>
                  </a:lnTo>
                  <a:lnTo>
                    <a:pt x="644" y="18"/>
                  </a:lnTo>
                  <a:lnTo>
                    <a:pt x="637" y="18"/>
                  </a:lnTo>
                  <a:lnTo>
                    <a:pt x="605" y="21"/>
                  </a:lnTo>
                  <a:lnTo>
                    <a:pt x="604" y="21"/>
                  </a:lnTo>
                  <a:lnTo>
                    <a:pt x="603" y="21"/>
                  </a:lnTo>
                  <a:lnTo>
                    <a:pt x="597" y="22"/>
                  </a:lnTo>
                  <a:lnTo>
                    <a:pt x="587" y="22"/>
                  </a:lnTo>
                  <a:lnTo>
                    <a:pt x="578" y="22"/>
                  </a:lnTo>
                  <a:lnTo>
                    <a:pt x="555" y="25"/>
                  </a:lnTo>
                  <a:lnTo>
                    <a:pt x="540" y="25"/>
                  </a:lnTo>
                  <a:lnTo>
                    <a:pt x="493" y="29"/>
                  </a:lnTo>
                  <a:lnTo>
                    <a:pt x="470" y="31"/>
                  </a:lnTo>
                  <a:lnTo>
                    <a:pt x="469" y="31"/>
                  </a:lnTo>
                  <a:lnTo>
                    <a:pt x="465" y="31"/>
                  </a:lnTo>
                  <a:lnTo>
                    <a:pt x="422" y="35"/>
                  </a:lnTo>
                  <a:lnTo>
                    <a:pt x="411" y="35"/>
                  </a:lnTo>
                  <a:lnTo>
                    <a:pt x="394" y="36"/>
                  </a:lnTo>
                  <a:lnTo>
                    <a:pt x="358" y="39"/>
                  </a:lnTo>
                  <a:lnTo>
                    <a:pt x="352" y="39"/>
                  </a:lnTo>
                  <a:lnTo>
                    <a:pt x="348" y="39"/>
                  </a:lnTo>
                  <a:lnTo>
                    <a:pt x="332" y="41"/>
                  </a:lnTo>
                  <a:lnTo>
                    <a:pt x="296" y="42"/>
                  </a:lnTo>
                  <a:lnTo>
                    <a:pt x="276" y="44"/>
                  </a:lnTo>
                  <a:lnTo>
                    <a:pt x="249" y="45"/>
                  </a:lnTo>
                  <a:lnTo>
                    <a:pt x="245" y="45"/>
                  </a:lnTo>
                  <a:lnTo>
                    <a:pt x="234" y="46"/>
                  </a:lnTo>
                  <a:lnTo>
                    <a:pt x="221" y="46"/>
                  </a:lnTo>
                  <a:lnTo>
                    <a:pt x="195" y="48"/>
                  </a:lnTo>
                  <a:lnTo>
                    <a:pt x="171" y="49"/>
                  </a:lnTo>
                  <a:lnTo>
                    <a:pt x="155" y="51"/>
                  </a:lnTo>
                  <a:lnTo>
                    <a:pt x="141" y="51"/>
                  </a:lnTo>
                  <a:lnTo>
                    <a:pt x="129" y="52"/>
                  </a:lnTo>
                  <a:lnTo>
                    <a:pt x="116" y="52"/>
                  </a:lnTo>
                  <a:lnTo>
                    <a:pt x="101" y="53"/>
                  </a:lnTo>
                  <a:lnTo>
                    <a:pt x="45" y="55"/>
                  </a:lnTo>
                  <a:lnTo>
                    <a:pt x="21" y="56"/>
                  </a:lnTo>
                  <a:lnTo>
                    <a:pt x="0" y="58"/>
                  </a:lnTo>
                  <a:lnTo>
                    <a:pt x="4" y="95"/>
                  </a:lnTo>
                  <a:lnTo>
                    <a:pt x="6" y="114"/>
                  </a:lnTo>
                  <a:lnTo>
                    <a:pt x="12" y="158"/>
                  </a:lnTo>
                  <a:lnTo>
                    <a:pt x="14" y="168"/>
                  </a:lnTo>
                  <a:lnTo>
                    <a:pt x="14" y="175"/>
                  </a:lnTo>
                  <a:lnTo>
                    <a:pt x="25" y="243"/>
                  </a:lnTo>
                  <a:lnTo>
                    <a:pt x="27" y="265"/>
                  </a:lnTo>
                  <a:lnTo>
                    <a:pt x="29" y="278"/>
                  </a:lnTo>
                  <a:close/>
                </a:path>
              </a:pathLst>
            </a:custGeom>
            <a:solidFill>
              <a:srgbClr val="FFFF00"/>
            </a:solidFill>
            <a:ln w="0">
              <a:solidFill>
                <a:srgbClr val="000000"/>
              </a:solidFill>
              <a:prstDash val="solid"/>
              <a:round/>
              <a:headEnd/>
              <a:tailEnd/>
            </a:ln>
          </p:spPr>
          <p:txBody>
            <a:bodyPr/>
            <a:lstStyle/>
            <a:p>
              <a:endParaRPr lang="en-US"/>
            </a:p>
          </p:txBody>
        </p:sp>
        <p:sp>
          <p:nvSpPr>
            <p:cNvPr id="5138" name="Freeform 16"/>
            <p:cNvSpPr>
              <a:spLocks noChangeAspect="1"/>
            </p:cNvSpPr>
            <p:nvPr/>
          </p:nvSpPr>
          <p:spPr bwMode="auto">
            <a:xfrm>
              <a:off x="4830" y="3433"/>
              <a:ext cx="1721" cy="659"/>
            </a:xfrm>
            <a:custGeom>
              <a:avLst/>
              <a:gdLst>
                <a:gd name="T0" fmla="*/ 326 w 1592"/>
                <a:gd name="T1" fmla="*/ 110 h 722"/>
                <a:gd name="T2" fmla="*/ 235 w 1592"/>
                <a:gd name="T3" fmla="*/ 113 h 722"/>
                <a:gd name="T4" fmla="*/ 185 w 1592"/>
                <a:gd name="T5" fmla="*/ 148 h 722"/>
                <a:gd name="T6" fmla="*/ 183 w 1592"/>
                <a:gd name="T7" fmla="*/ 180 h 722"/>
                <a:gd name="T8" fmla="*/ 133 w 1592"/>
                <a:gd name="T9" fmla="*/ 243 h 722"/>
                <a:gd name="T10" fmla="*/ 34 w 1592"/>
                <a:gd name="T11" fmla="*/ 266 h 722"/>
                <a:gd name="T12" fmla="*/ 83 w 1592"/>
                <a:gd name="T13" fmla="*/ 299 h 722"/>
                <a:gd name="T14" fmla="*/ 175 w 1592"/>
                <a:gd name="T15" fmla="*/ 314 h 722"/>
                <a:gd name="T16" fmla="*/ 328 w 1592"/>
                <a:gd name="T17" fmla="*/ 310 h 722"/>
                <a:gd name="T18" fmla="*/ 427 w 1592"/>
                <a:gd name="T19" fmla="*/ 309 h 722"/>
                <a:gd name="T20" fmla="*/ 505 w 1592"/>
                <a:gd name="T21" fmla="*/ 307 h 722"/>
                <a:gd name="T22" fmla="*/ 623 w 1592"/>
                <a:gd name="T23" fmla="*/ 303 h 722"/>
                <a:gd name="T24" fmla="*/ 749 w 1592"/>
                <a:gd name="T25" fmla="*/ 300 h 722"/>
                <a:gd name="T26" fmla="*/ 812 w 1592"/>
                <a:gd name="T27" fmla="*/ 297 h 722"/>
                <a:gd name="T28" fmla="*/ 1042 w 1592"/>
                <a:gd name="T29" fmla="*/ 291 h 722"/>
                <a:gd name="T30" fmla="*/ 1196 w 1592"/>
                <a:gd name="T31" fmla="*/ 288 h 722"/>
                <a:gd name="T32" fmla="*/ 1342 w 1592"/>
                <a:gd name="T33" fmla="*/ 284 h 722"/>
                <a:gd name="T34" fmla="*/ 1540 w 1592"/>
                <a:gd name="T35" fmla="*/ 278 h 722"/>
                <a:gd name="T36" fmla="*/ 1712 w 1592"/>
                <a:gd name="T37" fmla="*/ 274 h 722"/>
                <a:gd name="T38" fmla="*/ 1857 w 1592"/>
                <a:gd name="T39" fmla="*/ 268 h 722"/>
                <a:gd name="T40" fmla="*/ 1929 w 1592"/>
                <a:gd name="T41" fmla="*/ 266 h 722"/>
                <a:gd name="T42" fmla="*/ 2056 w 1592"/>
                <a:gd name="T43" fmla="*/ 262 h 722"/>
                <a:gd name="T44" fmla="*/ 2121 w 1592"/>
                <a:gd name="T45" fmla="*/ 259 h 722"/>
                <a:gd name="T46" fmla="*/ 2192 w 1592"/>
                <a:gd name="T47" fmla="*/ 257 h 722"/>
                <a:gd name="T48" fmla="*/ 2308 w 1592"/>
                <a:gd name="T49" fmla="*/ 251 h 722"/>
                <a:gd name="T50" fmla="*/ 2380 w 1592"/>
                <a:gd name="T51" fmla="*/ 214 h 722"/>
                <a:gd name="T52" fmla="*/ 2419 w 1592"/>
                <a:gd name="T53" fmla="*/ 185 h 722"/>
                <a:gd name="T54" fmla="*/ 2522 w 1592"/>
                <a:gd name="T55" fmla="*/ 167 h 722"/>
                <a:gd name="T56" fmla="*/ 2666 w 1592"/>
                <a:gd name="T57" fmla="*/ 142 h 722"/>
                <a:gd name="T58" fmla="*/ 2791 w 1592"/>
                <a:gd name="T59" fmla="*/ 116 h 722"/>
                <a:gd name="T60" fmla="*/ 2882 w 1592"/>
                <a:gd name="T61" fmla="*/ 89 h 722"/>
                <a:gd name="T62" fmla="*/ 2936 w 1592"/>
                <a:gd name="T63" fmla="*/ 97 h 722"/>
                <a:gd name="T64" fmla="*/ 3018 w 1592"/>
                <a:gd name="T65" fmla="*/ 72 h 722"/>
                <a:gd name="T66" fmla="*/ 3085 w 1592"/>
                <a:gd name="T67" fmla="*/ 74 h 722"/>
                <a:gd name="T68" fmla="*/ 3133 w 1592"/>
                <a:gd name="T69" fmla="*/ 47 h 722"/>
                <a:gd name="T70" fmla="*/ 3199 w 1592"/>
                <a:gd name="T71" fmla="*/ 15 h 722"/>
                <a:gd name="T72" fmla="*/ 3138 w 1592"/>
                <a:gd name="T73" fmla="*/ 5 h 722"/>
                <a:gd name="T74" fmla="*/ 3012 w 1592"/>
                <a:gd name="T75" fmla="*/ 12 h 722"/>
                <a:gd name="T76" fmla="*/ 2967 w 1592"/>
                <a:gd name="T77" fmla="*/ 13 h 722"/>
                <a:gd name="T78" fmla="*/ 2841 w 1592"/>
                <a:gd name="T79" fmla="*/ 18 h 722"/>
                <a:gd name="T80" fmla="*/ 2710 w 1592"/>
                <a:gd name="T81" fmla="*/ 24 h 722"/>
                <a:gd name="T82" fmla="*/ 2466 w 1592"/>
                <a:gd name="T83" fmla="*/ 33 h 722"/>
                <a:gd name="T84" fmla="*/ 2406 w 1592"/>
                <a:gd name="T85" fmla="*/ 37 h 722"/>
                <a:gd name="T86" fmla="*/ 2295 w 1592"/>
                <a:gd name="T87" fmla="*/ 39 h 722"/>
                <a:gd name="T88" fmla="*/ 2229 w 1592"/>
                <a:gd name="T89" fmla="*/ 43 h 722"/>
                <a:gd name="T90" fmla="*/ 2029 w 1592"/>
                <a:gd name="T91" fmla="*/ 47 h 722"/>
                <a:gd name="T92" fmla="*/ 1948 w 1592"/>
                <a:gd name="T93" fmla="*/ 49 h 722"/>
                <a:gd name="T94" fmla="*/ 1836 w 1592"/>
                <a:gd name="T95" fmla="*/ 52 h 722"/>
                <a:gd name="T96" fmla="*/ 1712 w 1592"/>
                <a:gd name="T97" fmla="*/ 57 h 722"/>
                <a:gd name="T98" fmla="*/ 1578 w 1592"/>
                <a:gd name="T99" fmla="*/ 59 h 722"/>
                <a:gd name="T100" fmla="*/ 1455 w 1592"/>
                <a:gd name="T101" fmla="*/ 62 h 722"/>
                <a:gd name="T102" fmla="*/ 1361 w 1592"/>
                <a:gd name="T103" fmla="*/ 64 h 722"/>
                <a:gd name="T104" fmla="*/ 1280 w 1592"/>
                <a:gd name="T105" fmla="*/ 67 h 722"/>
                <a:gd name="T106" fmla="*/ 1148 w 1592"/>
                <a:gd name="T107" fmla="*/ 71 h 722"/>
                <a:gd name="T108" fmla="*/ 1016 w 1592"/>
                <a:gd name="T109" fmla="*/ 75 h 722"/>
                <a:gd name="T110" fmla="*/ 870 w 1592"/>
                <a:gd name="T111" fmla="*/ 81 h 722"/>
                <a:gd name="T112" fmla="*/ 791 w 1592"/>
                <a:gd name="T113" fmla="*/ 83 h 722"/>
                <a:gd name="T114" fmla="*/ 633 w 1592"/>
                <a:gd name="T115" fmla="*/ 103 h 722"/>
                <a:gd name="T116" fmla="*/ 532 w 1592"/>
                <a:gd name="T117" fmla="*/ 107 h 7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92"/>
                <a:gd name="T178" fmla="*/ 0 h 722"/>
                <a:gd name="T179" fmla="*/ 1592 w 1592"/>
                <a:gd name="T180" fmla="*/ 722 h 7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92" h="722">
                  <a:moveTo>
                    <a:pt x="251" y="244"/>
                  </a:moveTo>
                  <a:lnTo>
                    <a:pt x="249" y="244"/>
                  </a:lnTo>
                  <a:lnTo>
                    <a:pt x="224" y="246"/>
                  </a:lnTo>
                  <a:lnTo>
                    <a:pt x="162" y="252"/>
                  </a:lnTo>
                  <a:lnTo>
                    <a:pt x="153" y="254"/>
                  </a:lnTo>
                  <a:lnTo>
                    <a:pt x="140" y="256"/>
                  </a:lnTo>
                  <a:lnTo>
                    <a:pt x="127" y="258"/>
                  </a:lnTo>
                  <a:lnTo>
                    <a:pt x="117" y="259"/>
                  </a:lnTo>
                  <a:lnTo>
                    <a:pt x="125" y="296"/>
                  </a:lnTo>
                  <a:lnTo>
                    <a:pt x="119" y="307"/>
                  </a:lnTo>
                  <a:lnTo>
                    <a:pt x="122" y="333"/>
                  </a:lnTo>
                  <a:lnTo>
                    <a:pt x="92" y="336"/>
                  </a:lnTo>
                  <a:lnTo>
                    <a:pt x="106" y="354"/>
                  </a:lnTo>
                  <a:lnTo>
                    <a:pt x="114" y="371"/>
                  </a:lnTo>
                  <a:lnTo>
                    <a:pt x="108" y="377"/>
                  </a:lnTo>
                  <a:lnTo>
                    <a:pt x="90" y="411"/>
                  </a:lnTo>
                  <a:lnTo>
                    <a:pt x="108" y="438"/>
                  </a:lnTo>
                  <a:lnTo>
                    <a:pt x="89" y="441"/>
                  </a:lnTo>
                  <a:lnTo>
                    <a:pt x="68" y="488"/>
                  </a:lnTo>
                  <a:lnTo>
                    <a:pt x="66" y="553"/>
                  </a:lnTo>
                  <a:lnTo>
                    <a:pt x="48" y="547"/>
                  </a:lnTo>
                  <a:lnTo>
                    <a:pt x="40" y="567"/>
                  </a:lnTo>
                  <a:lnTo>
                    <a:pt x="24" y="587"/>
                  </a:lnTo>
                  <a:lnTo>
                    <a:pt x="17" y="604"/>
                  </a:lnTo>
                  <a:lnTo>
                    <a:pt x="25" y="605"/>
                  </a:lnTo>
                  <a:lnTo>
                    <a:pt x="27" y="594"/>
                  </a:lnTo>
                  <a:lnTo>
                    <a:pt x="34" y="610"/>
                  </a:lnTo>
                  <a:lnTo>
                    <a:pt x="41" y="679"/>
                  </a:lnTo>
                  <a:lnTo>
                    <a:pt x="28" y="679"/>
                  </a:lnTo>
                  <a:lnTo>
                    <a:pt x="0" y="722"/>
                  </a:lnTo>
                  <a:lnTo>
                    <a:pt x="59" y="716"/>
                  </a:lnTo>
                  <a:lnTo>
                    <a:pt x="87" y="714"/>
                  </a:lnTo>
                  <a:lnTo>
                    <a:pt x="112" y="712"/>
                  </a:lnTo>
                  <a:lnTo>
                    <a:pt x="127" y="709"/>
                  </a:lnTo>
                  <a:lnTo>
                    <a:pt x="147" y="707"/>
                  </a:lnTo>
                  <a:lnTo>
                    <a:pt x="163" y="706"/>
                  </a:lnTo>
                  <a:lnTo>
                    <a:pt x="183" y="705"/>
                  </a:lnTo>
                  <a:lnTo>
                    <a:pt x="193" y="703"/>
                  </a:lnTo>
                  <a:lnTo>
                    <a:pt x="203" y="702"/>
                  </a:lnTo>
                  <a:lnTo>
                    <a:pt x="212" y="700"/>
                  </a:lnTo>
                  <a:lnTo>
                    <a:pt x="231" y="699"/>
                  </a:lnTo>
                  <a:lnTo>
                    <a:pt x="240" y="697"/>
                  </a:lnTo>
                  <a:lnTo>
                    <a:pt x="248" y="697"/>
                  </a:lnTo>
                  <a:lnTo>
                    <a:pt x="250" y="697"/>
                  </a:lnTo>
                  <a:lnTo>
                    <a:pt x="266" y="695"/>
                  </a:lnTo>
                  <a:lnTo>
                    <a:pt x="284" y="693"/>
                  </a:lnTo>
                  <a:lnTo>
                    <a:pt x="291" y="692"/>
                  </a:lnTo>
                  <a:lnTo>
                    <a:pt x="309" y="690"/>
                  </a:lnTo>
                  <a:lnTo>
                    <a:pt x="328" y="688"/>
                  </a:lnTo>
                  <a:lnTo>
                    <a:pt x="369" y="683"/>
                  </a:lnTo>
                  <a:lnTo>
                    <a:pt x="370" y="683"/>
                  </a:lnTo>
                  <a:lnTo>
                    <a:pt x="372" y="682"/>
                  </a:lnTo>
                  <a:lnTo>
                    <a:pt x="394" y="680"/>
                  </a:lnTo>
                  <a:lnTo>
                    <a:pt x="404" y="679"/>
                  </a:lnTo>
                  <a:lnTo>
                    <a:pt x="403" y="676"/>
                  </a:lnTo>
                  <a:lnTo>
                    <a:pt x="403" y="675"/>
                  </a:lnTo>
                  <a:lnTo>
                    <a:pt x="444" y="670"/>
                  </a:lnTo>
                  <a:lnTo>
                    <a:pt x="460" y="669"/>
                  </a:lnTo>
                  <a:lnTo>
                    <a:pt x="503" y="663"/>
                  </a:lnTo>
                  <a:lnTo>
                    <a:pt x="517" y="662"/>
                  </a:lnTo>
                  <a:lnTo>
                    <a:pt x="562" y="656"/>
                  </a:lnTo>
                  <a:lnTo>
                    <a:pt x="586" y="655"/>
                  </a:lnTo>
                  <a:lnTo>
                    <a:pt x="591" y="653"/>
                  </a:lnTo>
                  <a:lnTo>
                    <a:pt x="592" y="653"/>
                  </a:lnTo>
                  <a:lnTo>
                    <a:pt x="593" y="653"/>
                  </a:lnTo>
                  <a:lnTo>
                    <a:pt x="648" y="648"/>
                  </a:lnTo>
                  <a:lnTo>
                    <a:pt x="660" y="646"/>
                  </a:lnTo>
                  <a:lnTo>
                    <a:pt x="665" y="646"/>
                  </a:lnTo>
                  <a:lnTo>
                    <a:pt x="675" y="645"/>
                  </a:lnTo>
                  <a:lnTo>
                    <a:pt x="729" y="638"/>
                  </a:lnTo>
                  <a:lnTo>
                    <a:pt x="753" y="634"/>
                  </a:lnTo>
                  <a:lnTo>
                    <a:pt x="764" y="632"/>
                  </a:lnTo>
                  <a:lnTo>
                    <a:pt x="766" y="632"/>
                  </a:lnTo>
                  <a:lnTo>
                    <a:pt x="774" y="631"/>
                  </a:lnTo>
                  <a:lnTo>
                    <a:pt x="814" y="625"/>
                  </a:lnTo>
                  <a:lnTo>
                    <a:pt x="849" y="621"/>
                  </a:lnTo>
                  <a:lnTo>
                    <a:pt x="856" y="619"/>
                  </a:lnTo>
                  <a:lnTo>
                    <a:pt x="897" y="615"/>
                  </a:lnTo>
                  <a:lnTo>
                    <a:pt x="900" y="614"/>
                  </a:lnTo>
                  <a:lnTo>
                    <a:pt x="921" y="611"/>
                  </a:lnTo>
                  <a:lnTo>
                    <a:pt x="926" y="611"/>
                  </a:lnTo>
                  <a:lnTo>
                    <a:pt x="945" y="608"/>
                  </a:lnTo>
                  <a:lnTo>
                    <a:pt x="946" y="608"/>
                  </a:lnTo>
                  <a:lnTo>
                    <a:pt x="956" y="605"/>
                  </a:lnTo>
                  <a:lnTo>
                    <a:pt x="966" y="604"/>
                  </a:lnTo>
                  <a:lnTo>
                    <a:pt x="968" y="604"/>
                  </a:lnTo>
                  <a:lnTo>
                    <a:pt x="970" y="602"/>
                  </a:lnTo>
                  <a:lnTo>
                    <a:pt x="1019" y="594"/>
                  </a:lnTo>
                  <a:lnTo>
                    <a:pt x="1020" y="594"/>
                  </a:lnTo>
                  <a:lnTo>
                    <a:pt x="1032" y="592"/>
                  </a:lnTo>
                  <a:lnTo>
                    <a:pt x="1047" y="590"/>
                  </a:lnTo>
                  <a:lnTo>
                    <a:pt x="1052" y="590"/>
                  </a:lnTo>
                  <a:lnTo>
                    <a:pt x="1059" y="588"/>
                  </a:lnTo>
                  <a:lnTo>
                    <a:pt x="1064" y="587"/>
                  </a:lnTo>
                  <a:lnTo>
                    <a:pt x="1072" y="587"/>
                  </a:lnTo>
                  <a:lnTo>
                    <a:pt x="1088" y="584"/>
                  </a:lnTo>
                  <a:lnTo>
                    <a:pt x="1114" y="578"/>
                  </a:lnTo>
                  <a:lnTo>
                    <a:pt x="1135" y="575"/>
                  </a:lnTo>
                  <a:lnTo>
                    <a:pt x="1145" y="574"/>
                  </a:lnTo>
                  <a:lnTo>
                    <a:pt x="1145" y="570"/>
                  </a:lnTo>
                  <a:lnTo>
                    <a:pt x="1144" y="533"/>
                  </a:lnTo>
                  <a:lnTo>
                    <a:pt x="1144" y="509"/>
                  </a:lnTo>
                  <a:lnTo>
                    <a:pt x="1151" y="493"/>
                  </a:lnTo>
                  <a:lnTo>
                    <a:pt x="1180" y="489"/>
                  </a:lnTo>
                  <a:lnTo>
                    <a:pt x="1191" y="475"/>
                  </a:lnTo>
                  <a:lnTo>
                    <a:pt x="1192" y="449"/>
                  </a:lnTo>
                  <a:lnTo>
                    <a:pt x="1192" y="434"/>
                  </a:lnTo>
                  <a:lnTo>
                    <a:pt x="1199" y="421"/>
                  </a:lnTo>
                  <a:lnTo>
                    <a:pt x="1200" y="422"/>
                  </a:lnTo>
                  <a:lnTo>
                    <a:pt x="1212" y="402"/>
                  </a:lnTo>
                  <a:lnTo>
                    <a:pt x="1235" y="385"/>
                  </a:lnTo>
                  <a:lnTo>
                    <a:pt x="1251" y="380"/>
                  </a:lnTo>
                  <a:lnTo>
                    <a:pt x="1257" y="380"/>
                  </a:lnTo>
                  <a:lnTo>
                    <a:pt x="1282" y="377"/>
                  </a:lnTo>
                  <a:lnTo>
                    <a:pt x="1325" y="329"/>
                  </a:lnTo>
                  <a:lnTo>
                    <a:pt x="1323" y="323"/>
                  </a:lnTo>
                  <a:lnTo>
                    <a:pt x="1346" y="303"/>
                  </a:lnTo>
                  <a:lnTo>
                    <a:pt x="1369" y="297"/>
                  </a:lnTo>
                  <a:lnTo>
                    <a:pt x="1376" y="290"/>
                  </a:lnTo>
                  <a:lnTo>
                    <a:pt x="1384" y="262"/>
                  </a:lnTo>
                  <a:lnTo>
                    <a:pt x="1384" y="259"/>
                  </a:lnTo>
                  <a:lnTo>
                    <a:pt x="1383" y="242"/>
                  </a:lnTo>
                  <a:lnTo>
                    <a:pt x="1403" y="222"/>
                  </a:lnTo>
                  <a:lnTo>
                    <a:pt x="1430" y="200"/>
                  </a:lnTo>
                  <a:lnTo>
                    <a:pt x="1434" y="204"/>
                  </a:lnTo>
                  <a:lnTo>
                    <a:pt x="1434" y="217"/>
                  </a:lnTo>
                  <a:lnTo>
                    <a:pt x="1455" y="219"/>
                  </a:lnTo>
                  <a:lnTo>
                    <a:pt x="1456" y="218"/>
                  </a:lnTo>
                  <a:lnTo>
                    <a:pt x="1463" y="208"/>
                  </a:lnTo>
                  <a:lnTo>
                    <a:pt x="1469" y="188"/>
                  </a:lnTo>
                  <a:lnTo>
                    <a:pt x="1475" y="177"/>
                  </a:lnTo>
                  <a:lnTo>
                    <a:pt x="1497" y="164"/>
                  </a:lnTo>
                  <a:lnTo>
                    <a:pt x="1502" y="156"/>
                  </a:lnTo>
                  <a:lnTo>
                    <a:pt x="1519" y="163"/>
                  </a:lnTo>
                  <a:lnTo>
                    <a:pt x="1522" y="168"/>
                  </a:lnTo>
                  <a:lnTo>
                    <a:pt x="1530" y="167"/>
                  </a:lnTo>
                  <a:lnTo>
                    <a:pt x="1534" y="158"/>
                  </a:lnTo>
                  <a:lnTo>
                    <a:pt x="1539" y="158"/>
                  </a:lnTo>
                  <a:lnTo>
                    <a:pt x="1552" y="113"/>
                  </a:lnTo>
                  <a:lnTo>
                    <a:pt x="1554" y="106"/>
                  </a:lnTo>
                  <a:lnTo>
                    <a:pt x="1560" y="95"/>
                  </a:lnTo>
                  <a:lnTo>
                    <a:pt x="1583" y="85"/>
                  </a:lnTo>
                  <a:lnTo>
                    <a:pt x="1585" y="68"/>
                  </a:lnTo>
                  <a:lnTo>
                    <a:pt x="1586" y="35"/>
                  </a:lnTo>
                  <a:lnTo>
                    <a:pt x="1587" y="8"/>
                  </a:lnTo>
                  <a:lnTo>
                    <a:pt x="1592" y="0"/>
                  </a:lnTo>
                  <a:lnTo>
                    <a:pt x="1573" y="4"/>
                  </a:lnTo>
                  <a:lnTo>
                    <a:pt x="1558" y="7"/>
                  </a:lnTo>
                  <a:lnTo>
                    <a:pt x="1541" y="10"/>
                  </a:lnTo>
                  <a:lnTo>
                    <a:pt x="1539" y="17"/>
                  </a:lnTo>
                  <a:lnTo>
                    <a:pt x="1499" y="24"/>
                  </a:lnTo>
                  <a:lnTo>
                    <a:pt x="1494" y="25"/>
                  </a:lnTo>
                  <a:lnTo>
                    <a:pt x="1487" y="25"/>
                  </a:lnTo>
                  <a:lnTo>
                    <a:pt x="1481" y="27"/>
                  </a:lnTo>
                  <a:lnTo>
                    <a:pt x="1480" y="27"/>
                  </a:lnTo>
                  <a:lnTo>
                    <a:pt x="1472" y="28"/>
                  </a:lnTo>
                  <a:lnTo>
                    <a:pt x="1457" y="32"/>
                  </a:lnTo>
                  <a:lnTo>
                    <a:pt x="1433" y="37"/>
                  </a:lnTo>
                  <a:lnTo>
                    <a:pt x="1414" y="41"/>
                  </a:lnTo>
                  <a:lnTo>
                    <a:pt x="1410" y="41"/>
                  </a:lnTo>
                  <a:lnTo>
                    <a:pt x="1403" y="42"/>
                  </a:lnTo>
                  <a:lnTo>
                    <a:pt x="1371" y="48"/>
                  </a:lnTo>
                  <a:lnTo>
                    <a:pt x="1363" y="49"/>
                  </a:lnTo>
                  <a:lnTo>
                    <a:pt x="1343" y="54"/>
                  </a:lnTo>
                  <a:lnTo>
                    <a:pt x="1291" y="63"/>
                  </a:lnTo>
                  <a:lnTo>
                    <a:pt x="1289" y="62"/>
                  </a:lnTo>
                  <a:lnTo>
                    <a:pt x="1252" y="69"/>
                  </a:lnTo>
                  <a:lnTo>
                    <a:pt x="1224" y="73"/>
                  </a:lnTo>
                  <a:lnTo>
                    <a:pt x="1219" y="75"/>
                  </a:lnTo>
                  <a:lnTo>
                    <a:pt x="1214" y="75"/>
                  </a:lnTo>
                  <a:lnTo>
                    <a:pt x="1211" y="80"/>
                  </a:lnTo>
                  <a:lnTo>
                    <a:pt x="1193" y="83"/>
                  </a:lnTo>
                  <a:lnTo>
                    <a:pt x="1167" y="88"/>
                  </a:lnTo>
                  <a:lnTo>
                    <a:pt x="1154" y="89"/>
                  </a:lnTo>
                  <a:lnTo>
                    <a:pt x="1152" y="89"/>
                  </a:lnTo>
                  <a:lnTo>
                    <a:pt x="1138" y="90"/>
                  </a:lnTo>
                  <a:lnTo>
                    <a:pt x="1114" y="95"/>
                  </a:lnTo>
                  <a:lnTo>
                    <a:pt x="1111" y="95"/>
                  </a:lnTo>
                  <a:lnTo>
                    <a:pt x="1108" y="96"/>
                  </a:lnTo>
                  <a:lnTo>
                    <a:pt x="1105" y="96"/>
                  </a:lnTo>
                  <a:lnTo>
                    <a:pt x="1071" y="100"/>
                  </a:lnTo>
                  <a:lnTo>
                    <a:pt x="1052" y="105"/>
                  </a:lnTo>
                  <a:lnTo>
                    <a:pt x="1008" y="109"/>
                  </a:lnTo>
                  <a:lnTo>
                    <a:pt x="1007" y="109"/>
                  </a:lnTo>
                  <a:lnTo>
                    <a:pt x="990" y="110"/>
                  </a:lnTo>
                  <a:lnTo>
                    <a:pt x="976" y="112"/>
                  </a:lnTo>
                  <a:lnTo>
                    <a:pt x="970" y="112"/>
                  </a:lnTo>
                  <a:lnTo>
                    <a:pt x="966" y="112"/>
                  </a:lnTo>
                  <a:lnTo>
                    <a:pt x="943" y="113"/>
                  </a:lnTo>
                  <a:lnTo>
                    <a:pt x="914" y="117"/>
                  </a:lnTo>
                  <a:lnTo>
                    <a:pt x="911" y="117"/>
                  </a:lnTo>
                  <a:lnTo>
                    <a:pt x="910" y="119"/>
                  </a:lnTo>
                  <a:lnTo>
                    <a:pt x="903" y="120"/>
                  </a:lnTo>
                  <a:lnTo>
                    <a:pt x="884" y="124"/>
                  </a:lnTo>
                  <a:lnTo>
                    <a:pt x="872" y="127"/>
                  </a:lnTo>
                  <a:lnTo>
                    <a:pt x="849" y="130"/>
                  </a:lnTo>
                  <a:lnTo>
                    <a:pt x="818" y="133"/>
                  </a:lnTo>
                  <a:lnTo>
                    <a:pt x="810" y="134"/>
                  </a:lnTo>
                  <a:lnTo>
                    <a:pt x="798" y="136"/>
                  </a:lnTo>
                  <a:lnTo>
                    <a:pt x="783" y="136"/>
                  </a:lnTo>
                  <a:lnTo>
                    <a:pt x="778" y="137"/>
                  </a:lnTo>
                  <a:lnTo>
                    <a:pt x="754" y="139"/>
                  </a:lnTo>
                  <a:lnTo>
                    <a:pt x="739" y="139"/>
                  </a:lnTo>
                  <a:lnTo>
                    <a:pt x="722" y="140"/>
                  </a:lnTo>
                  <a:lnTo>
                    <a:pt x="715" y="140"/>
                  </a:lnTo>
                  <a:lnTo>
                    <a:pt x="700" y="141"/>
                  </a:lnTo>
                  <a:lnTo>
                    <a:pt x="684" y="143"/>
                  </a:lnTo>
                  <a:lnTo>
                    <a:pt x="675" y="147"/>
                  </a:lnTo>
                  <a:lnTo>
                    <a:pt x="673" y="151"/>
                  </a:lnTo>
                  <a:lnTo>
                    <a:pt x="667" y="146"/>
                  </a:lnTo>
                  <a:lnTo>
                    <a:pt x="647" y="150"/>
                  </a:lnTo>
                  <a:lnTo>
                    <a:pt x="635" y="151"/>
                  </a:lnTo>
                  <a:lnTo>
                    <a:pt x="622" y="154"/>
                  </a:lnTo>
                  <a:lnTo>
                    <a:pt x="614" y="156"/>
                  </a:lnTo>
                  <a:lnTo>
                    <a:pt x="579" y="161"/>
                  </a:lnTo>
                  <a:lnTo>
                    <a:pt x="569" y="163"/>
                  </a:lnTo>
                  <a:lnTo>
                    <a:pt x="567" y="163"/>
                  </a:lnTo>
                  <a:lnTo>
                    <a:pt x="544" y="166"/>
                  </a:lnTo>
                  <a:lnTo>
                    <a:pt x="528" y="168"/>
                  </a:lnTo>
                  <a:lnTo>
                    <a:pt x="504" y="171"/>
                  </a:lnTo>
                  <a:lnTo>
                    <a:pt x="485" y="174"/>
                  </a:lnTo>
                  <a:lnTo>
                    <a:pt x="471" y="177"/>
                  </a:lnTo>
                  <a:lnTo>
                    <a:pt x="460" y="178"/>
                  </a:lnTo>
                  <a:lnTo>
                    <a:pt x="431" y="183"/>
                  </a:lnTo>
                  <a:lnTo>
                    <a:pt x="431" y="174"/>
                  </a:lnTo>
                  <a:lnTo>
                    <a:pt x="389" y="174"/>
                  </a:lnTo>
                  <a:lnTo>
                    <a:pt x="391" y="181"/>
                  </a:lnTo>
                  <a:lnTo>
                    <a:pt x="393" y="190"/>
                  </a:lnTo>
                  <a:lnTo>
                    <a:pt x="396" y="228"/>
                  </a:lnTo>
                  <a:lnTo>
                    <a:pt x="353" y="232"/>
                  </a:lnTo>
                  <a:lnTo>
                    <a:pt x="336" y="235"/>
                  </a:lnTo>
                  <a:lnTo>
                    <a:pt x="314" y="236"/>
                  </a:lnTo>
                  <a:lnTo>
                    <a:pt x="313" y="236"/>
                  </a:lnTo>
                  <a:lnTo>
                    <a:pt x="309" y="236"/>
                  </a:lnTo>
                  <a:lnTo>
                    <a:pt x="304" y="238"/>
                  </a:lnTo>
                  <a:lnTo>
                    <a:pt x="264" y="242"/>
                  </a:lnTo>
                  <a:lnTo>
                    <a:pt x="252" y="244"/>
                  </a:lnTo>
                  <a:lnTo>
                    <a:pt x="251" y="244"/>
                  </a:lnTo>
                  <a:close/>
                </a:path>
              </a:pathLst>
            </a:custGeom>
            <a:solidFill>
              <a:srgbClr val="FFFF00"/>
            </a:solidFill>
            <a:ln w="0">
              <a:solidFill>
                <a:srgbClr val="000000"/>
              </a:solidFill>
              <a:prstDash val="solid"/>
              <a:round/>
              <a:headEnd/>
              <a:tailEnd/>
            </a:ln>
          </p:spPr>
          <p:txBody>
            <a:bodyPr/>
            <a:lstStyle/>
            <a:p>
              <a:endParaRPr lang="en-US"/>
            </a:p>
          </p:txBody>
        </p:sp>
        <p:grpSp>
          <p:nvGrpSpPr>
            <p:cNvPr id="3" name="Group 17"/>
            <p:cNvGrpSpPr>
              <a:grpSpLocks/>
            </p:cNvGrpSpPr>
            <p:nvPr/>
          </p:nvGrpSpPr>
          <p:grpSpPr bwMode="auto">
            <a:xfrm>
              <a:off x="6143" y="2557"/>
              <a:ext cx="1614" cy="946"/>
              <a:chOff x="2986" y="1503"/>
              <a:chExt cx="775" cy="454"/>
            </a:xfrm>
          </p:grpSpPr>
          <p:sp>
            <p:nvSpPr>
              <p:cNvPr id="5151" name="Freeform 18"/>
              <p:cNvSpPr>
                <a:spLocks noChangeAspect="1"/>
              </p:cNvSpPr>
              <p:nvPr/>
            </p:nvSpPr>
            <p:spPr bwMode="auto">
              <a:xfrm>
                <a:off x="2986" y="1503"/>
                <a:ext cx="756" cy="454"/>
              </a:xfrm>
              <a:custGeom>
                <a:avLst/>
                <a:gdLst>
                  <a:gd name="T0" fmla="*/ 4 w 1451"/>
                  <a:gd name="T1" fmla="*/ 0 h 1048"/>
                  <a:gd name="T2" fmla="*/ 4 w 1451"/>
                  <a:gd name="T3" fmla="*/ 0 h 1048"/>
                  <a:gd name="T4" fmla="*/ 4 w 1451"/>
                  <a:gd name="T5" fmla="*/ 0 h 1048"/>
                  <a:gd name="T6" fmla="*/ 4 w 1451"/>
                  <a:gd name="T7" fmla="*/ 0 h 1048"/>
                  <a:gd name="T8" fmla="*/ 4 w 1451"/>
                  <a:gd name="T9" fmla="*/ 0 h 1048"/>
                  <a:gd name="T10" fmla="*/ 4 w 1451"/>
                  <a:gd name="T11" fmla="*/ 0 h 1048"/>
                  <a:gd name="T12" fmla="*/ 3 w 1451"/>
                  <a:gd name="T13" fmla="*/ 0 h 1048"/>
                  <a:gd name="T14" fmla="*/ 3 w 1451"/>
                  <a:gd name="T15" fmla="*/ 0 h 1048"/>
                  <a:gd name="T16" fmla="*/ 3 w 1451"/>
                  <a:gd name="T17" fmla="*/ 0 h 1048"/>
                  <a:gd name="T18" fmla="*/ 3 w 1451"/>
                  <a:gd name="T19" fmla="*/ 0 h 1048"/>
                  <a:gd name="T20" fmla="*/ 3 w 1451"/>
                  <a:gd name="T21" fmla="*/ 0 h 1048"/>
                  <a:gd name="T22" fmla="*/ 2 w 1451"/>
                  <a:gd name="T23" fmla="*/ 0 h 1048"/>
                  <a:gd name="T24" fmla="*/ 2 w 1451"/>
                  <a:gd name="T25" fmla="*/ 0 h 1048"/>
                  <a:gd name="T26" fmla="*/ 2 w 1451"/>
                  <a:gd name="T27" fmla="*/ 0 h 1048"/>
                  <a:gd name="T28" fmla="*/ 2 w 1451"/>
                  <a:gd name="T29" fmla="*/ 0 h 1048"/>
                  <a:gd name="T30" fmla="*/ 2 w 1451"/>
                  <a:gd name="T31" fmla="*/ 0 h 1048"/>
                  <a:gd name="T32" fmla="*/ 2 w 1451"/>
                  <a:gd name="T33" fmla="*/ 0 h 1048"/>
                  <a:gd name="T34" fmla="*/ 1 w 1451"/>
                  <a:gd name="T35" fmla="*/ 0 h 1048"/>
                  <a:gd name="T36" fmla="*/ 1 w 1451"/>
                  <a:gd name="T37" fmla="*/ 0 h 1048"/>
                  <a:gd name="T38" fmla="*/ 1 w 1451"/>
                  <a:gd name="T39" fmla="*/ 0 h 1048"/>
                  <a:gd name="T40" fmla="*/ 1 w 1451"/>
                  <a:gd name="T41" fmla="*/ 0 h 1048"/>
                  <a:gd name="T42" fmla="*/ 1 w 1451"/>
                  <a:gd name="T43" fmla="*/ 0 h 1048"/>
                  <a:gd name="T44" fmla="*/ 1 w 1451"/>
                  <a:gd name="T45" fmla="*/ 0 h 1048"/>
                  <a:gd name="T46" fmla="*/ 1 w 1451"/>
                  <a:gd name="T47" fmla="*/ 0 h 1048"/>
                  <a:gd name="T48" fmla="*/ 1 w 1451"/>
                  <a:gd name="T49" fmla="*/ 0 h 1048"/>
                  <a:gd name="T50" fmla="*/ 1 w 1451"/>
                  <a:gd name="T51" fmla="*/ 0 h 1048"/>
                  <a:gd name="T52" fmla="*/ 1 w 1451"/>
                  <a:gd name="T53" fmla="*/ 0 h 1048"/>
                  <a:gd name="T54" fmla="*/ 1 w 1451"/>
                  <a:gd name="T55" fmla="*/ 0 h 1048"/>
                  <a:gd name="T56" fmla="*/ 2 w 1451"/>
                  <a:gd name="T57" fmla="*/ 0 h 1048"/>
                  <a:gd name="T58" fmla="*/ 2 w 1451"/>
                  <a:gd name="T59" fmla="*/ 0 h 1048"/>
                  <a:gd name="T60" fmla="*/ 2 w 1451"/>
                  <a:gd name="T61" fmla="*/ 0 h 1048"/>
                  <a:gd name="T62" fmla="*/ 2 w 1451"/>
                  <a:gd name="T63" fmla="*/ 0 h 1048"/>
                  <a:gd name="T64" fmla="*/ 2 w 1451"/>
                  <a:gd name="T65" fmla="*/ 0 h 1048"/>
                  <a:gd name="T66" fmla="*/ 2 w 1451"/>
                  <a:gd name="T67" fmla="*/ 0 h 1048"/>
                  <a:gd name="T68" fmla="*/ 2 w 1451"/>
                  <a:gd name="T69" fmla="*/ 0 h 1048"/>
                  <a:gd name="T70" fmla="*/ 2 w 1451"/>
                  <a:gd name="T71" fmla="*/ 0 h 1048"/>
                  <a:gd name="T72" fmla="*/ 3 w 1451"/>
                  <a:gd name="T73" fmla="*/ 0 h 1048"/>
                  <a:gd name="T74" fmla="*/ 3 w 1451"/>
                  <a:gd name="T75" fmla="*/ 0 h 1048"/>
                  <a:gd name="T76" fmla="*/ 3 w 1451"/>
                  <a:gd name="T77" fmla="*/ 0 h 1048"/>
                  <a:gd name="T78" fmla="*/ 3 w 1451"/>
                  <a:gd name="T79" fmla="*/ 0 h 1048"/>
                  <a:gd name="T80" fmla="*/ 3 w 1451"/>
                  <a:gd name="T81" fmla="*/ 0 h 1048"/>
                  <a:gd name="T82" fmla="*/ 3 w 1451"/>
                  <a:gd name="T83" fmla="*/ 0 h 1048"/>
                  <a:gd name="T84" fmla="*/ 3 w 1451"/>
                  <a:gd name="T85" fmla="*/ 0 h 1048"/>
                  <a:gd name="T86" fmla="*/ 3 w 1451"/>
                  <a:gd name="T87" fmla="*/ 0 h 1048"/>
                  <a:gd name="T88" fmla="*/ 3 w 1451"/>
                  <a:gd name="T89" fmla="*/ 0 h 1048"/>
                  <a:gd name="T90" fmla="*/ 3 w 1451"/>
                  <a:gd name="T91" fmla="*/ 0 h 1048"/>
                  <a:gd name="T92" fmla="*/ 3 w 1451"/>
                  <a:gd name="T93" fmla="*/ 0 h 1048"/>
                  <a:gd name="T94" fmla="*/ 4 w 1451"/>
                  <a:gd name="T95" fmla="*/ 0 h 1048"/>
                  <a:gd name="T96" fmla="*/ 4 w 1451"/>
                  <a:gd name="T97" fmla="*/ 0 h 1048"/>
                  <a:gd name="T98" fmla="*/ 4 w 1451"/>
                  <a:gd name="T99" fmla="*/ 0 h 1048"/>
                  <a:gd name="T100" fmla="*/ 4 w 1451"/>
                  <a:gd name="T101" fmla="*/ 0 h 1048"/>
                  <a:gd name="T102" fmla="*/ 4 w 1451"/>
                  <a:gd name="T103" fmla="*/ 0 h 1048"/>
                  <a:gd name="T104" fmla="*/ 4 w 1451"/>
                  <a:gd name="T105" fmla="*/ 0 h 10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1"/>
                  <a:gd name="T160" fmla="*/ 0 h 1048"/>
                  <a:gd name="T161" fmla="*/ 1451 w 1451"/>
                  <a:gd name="T162" fmla="*/ 1048 h 10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1" h="1048">
                    <a:moveTo>
                      <a:pt x="1323" y="583"/>
                    </a:moveTo>
                    <a:lnTo>
                      <a:pt x="1326" y="584"/>
                    </a:lnTo>
                    <a:lnTo>
                      <a:pt x="1327" y="583"/>
                    </a:lnTo>
                    <a:lnTo>
                      <a:pt x="1344" y="593"/>
                    </a:lnTo>
                    <a:lnTo>
                      <a:pt x="1345" y="594"/>
                    </a:lnTo>
                    <a:lnTo>
                      <a:pt x="1347" y="627"/>
                    </a:lnTo>
                    <a:lnTo>
                      <a:pt x="1350" y="632"/>
                    </a:lnTo>
                    <a:lnTo>
                      <a:pt x="1351" y="635"/>
                    </a:lnTo>
                    <a:lnTo>
                      <a:pt x="1360" y="637"/>
                    </a:lnTo>
                    <a:lnTo>
                      <a:pt x="1374" y="641"/>
                    </a:lnTo>
                    <a:lnTo>
                      <a:pt x="1385" y="642"/>
                    </a:lnTo>
                    <a:lnTo>
                      <a:pt x="1407" y="632"/>
                    </a:lnTo>
                    <a:lnTo>
                      <a:pt x="1451" y="736"/>
                    </a:lnTo>
                    <a:lnTo>
                      <a:pt x="1427" y="743"/>
                    </a:lnTo>
                    <a:lnTo>
                      <a:pt x="1404" y="749"/>
                    </a:lnTo>
                    <a:lnTo>
                      <a:pt x="1380" y="756"/>
                    </a:lnTo>
                    <a:lnTo>
                      <a:pt x="1377" y="757"/>
                    </a:lnTo>
                    <a:lnTo>
                      <a:pt x="1369" y="758"/>
                    </a:lnTo>
                    <a:lnTo>
                      <a:pt x="1363" y="760"/>
                    </a:lnTo>
                    <a:lnTo>
                      <a:pt x="1358" y="761"/>
                    </a:lnTo>
                    <a:lnTo>
                      <a:pt x="1336" y="767"/>
                    </a:lnTo>
                    <a:lnTo>
                      <a:pt x="1335" y="767"/>
                    </a:lnTo>
                    <a:lnTo>
                      <a:pt x="1328" y="770"/>
                    </a:lnTo>
                    <a:lnTo>
                      <a:pt x="1327" y="770"/>
                    </a:lnTo>
                    <a:lnTo>
                      <a:pt x="1289" y="780"/>
                    </a:lnTo>
                    <a:lnTo>
                      <a:pt x="1265" y="785"/>
                    </a:lnTo>
                    <a:lnTo>
                      <a:pt x="1258" y="787"/>
                    </a:lnTo>
                    <a:lnTo>
                      <a:pt x="1258" y="790"/>
                    </a:lnTo>
                    <a:lnTo>
                      <a:pt x="1225" y="798"/>
                    </a:lnTo>
                    <a:lnTo>
                      <a:pt x="1219" y="800"/>
                    </a:lnTo>
                    <a:lnTo>
                      <a:pt x="1212" y="801"/>
                    </a:lnTo>
                    <a:lnTo>
                      <a:pt x="1196" y="805"/>
                    </a:lnTo>
                    <a:lnTo>
                      <a:pt x="1187" y="808"/>
                    </a:lnTo>
                    <a:lnTo>
                      <a:pt x="1142" y="819"/>
                    </a:lnTo>
                    <a:lnTo>
                      <a:pt x="1137" y="821"/>
                    </a:lnTo>
                    <a:lnTo>
                      <a:pt x="1100" y="829"/>
                    </a:lnTo>
                    <a:lnTo>
                      <a:pt x="1095" y="831"/>
                    </a:lnTo>
                    <a:lnTo>
                      <a:pt x="1087" y="834"/>
                    </a:lnTo>
                    <a:lnTo>
                      <a:pt x="1076" y="836"/>
                    </a:lnTo>
                    <a:lnTo>
                      <a:pt x="1066" y="839"/>
                    </a:lnTo>
                    <a:lnTo>
                      <a:pt x="1058" y="841"/>
                    </a:lnTo>
                    <a:lnTo>
                      <a:pt x="1049" y="844"/>
                    </a:lnTo>
                    <a:lnTo>
                      <a:pt x="1016" y="851"/>
                    </a:lnTo>
                    <a:lnTo>
                      <a:pt x="1011" y="852"/>
                    </a:lnTo>
                    <a:lnTo>
                      <a:pt x="998" y="856"/>
                    </a:lnTo>
                    <a:lnTo>
                      <a:pt x="988" y="858"/>
                    </a:lnTo>
                    <a:lnTo>
                      <a:pt x="982" y="861"/>
                    </a:lnTo>
                    <a:lnTo>
                      <a:pt x="974" y="862"/>
                    </a:lnTo>
                    <a:lnTo>
                      <a:pt x="966" y="865"/>
                    </a:lnTo>
                    <a:lnTo>
                      <a:pt x="943" y="871"/>
                    </a:lnTo>
                    <a:lnTo>
                      <a:pt x="922" y="875"/>
                    </a:lnTo>
                    <a:lnTo>
                      <a:pt x="919" y="875"/>
                    </a:lnTo>
                    <a:lnTo>
                      <a:pt x="913" y="876"/>
                    </a:lnTo>
                    <a:lnTo>
                      <a:pt x="911" y="878"/>
                    </a:lnTo>
                    <a:lnTo>
                      <a:pt x="907" y="878"/>
                    </a:lnTo>
                    <a:lnTo>
                      <a:pt x="904" y="879"/>
                    </a:lnTo>
                    <a:lnTo>
                      <a:pt x="847" y="892"/>
                    </a:lnTo>
                    <a:lnTo>
                      <a:pt x="832" y="896"/>
                    </a:lnTo>
                    <a:lnTo>
                      <a:pt x="826" y="897"/>
                    </a:lnTo>
                    <a:lnTo>
                      <a:pt x="803" y="903"/>
                    </a:lnTo>
                    <a:lnTo>
                      <a:pt x="778" y="909"/>
                    </a:lnTo>
                    <a:lnTo>
                      <a:pt x="768" y="910"/>
                    </a:lnTo>
                    <a:lnTo>
                      <a:pt x="756" y="913"/>
                    </a:lnTo>
                    <a:lnTo>
                      <a:pt x="740" y="917"/>
                    </a:lnTo>
                    <a:lnTo>
                      <a:pt x="711" y="923"/>
                    </a:lnTo>
                    <a:lnTo>
                      <a:pt x="687" y="929"/>
                    </a:lnTo>
                    <a:lnTo>
                      <a:pt x="682" y="930"/>
                    </a:lnTo>
                    <a:lnTo>
                      <a:pt x="677" y="930"/>
                    </a:lnTo>
                    <a:lnTo>
                      <a:pt x="664" y="934"/>
                    </a:lnTo>
                    <a:lnTo>
                      <a:pt x="632" y="940"/>
                    </a:lnTo>
                    <a:lnTo>
                      <a:pt x="604" y="944"/>
                    </a:lnTo>
                    <a:lnTo>
                      <a:pt x="594" y="946"/>
                    </a:lnTo>
                    <a:lnTo>
                      <a:pt x="581" y="947"/>
                    </a:lnTo>
                    <a:lnTo>
                      <a:pt x="572" y="949"/>
                    </a:lnTo>
                    <a:lnTo>
                      <a:pt x="555" y="951"/>
                    </a:lnTo>
                    <a:lnTo>
                      <a:pt x="543" y="954"/>
                    </a:lnTo>
                    <a:lnTo>
                      <a:pt x="533" y="957"/>
                    </a:lnTo>
                    <a:lnTo>
                      <a:pt x="530" y="957"/>
                    </a:lnTo>
                    <a:lnTo>
                      <a:pt x="528" y="958"/>
                    </a:lnTo>
                    <a:lnTo>
                      <a:pt x="524" y="958"/>
                    </a:lnTo>
                    <a:lnTo>
                      <a:pt x="523" y="958"/>
                    </a:lnTo>
                    <a:lnTo>
                      <a:pt x="519" y="960"/>
                    </a:lnTo>
                    <a:lnTo>
                      <a:pt x="490" y="964"/>
                    </a:lnTo>
                    <a:lnTo>
                      <a:pt x="442" y="971"/>
                    </a:lnTo>
                    <a:lnTo>
                      <a:pt x="434" y="973"/>
                    </a:lnTo>
                    <a:lnTo>
                      <a:pt x="417" y="975"/>
                    </a:lnTo>
                    <a:lnTo>
                      <a:pt x="411" y="975"/>
                    </a:lnTo>
                    <a:lnTo>
                      <a:pt x="383" y="980"/>
                    </a:lnTo>
                    <a:lnTo>
                      <a:pt x="373" y="981"/>
                    </a:lnTo>
                    <a:lnTo>
                      <a:pt x="378" y="973"/>
                    </a:lnTo>
                    <a:lnTo>
                      <a:pt x="359" y="977"/>
                    </a:lnTo>
                    <a:lnTo>
                      <a:pt x="344" y="980"/>
                    </a:lnTo>
                    <a:lnTo>
                      <a:pt x="327" y="983"/>
                    </a:lnTo>
                    <a:lnTo>
                      <a:pt x="325" y="990"/>
                    </a:lnTo>
                    <a:lnTo>
                      <a:pt x="285" y="997"/>
                    </a:lnTo>
                    <a:lnTo>
                      <a:pt x="280" y="998"/>
                    </a:lnTo>
                    <a:lnTo>
                      <a:pt x="273" y="998"/>
                    </a:lnTo>
                    <a:lnTo>
                      <a:pt x="267" y="1000"/>
                    </a:lnTo>
                    <a:lnTo>
                      <a:pt x="266" y="1000"/>
                    </a:lnTo>
                    <a:lnTo>
                      <a:pt x="258" y="1001"/>
                    </a:lnTo>
                    <a:lnTo>
                      <a:pt x="243" y="1005"/>
                    </a:lnTo>
                    <a:lnTo>
                      <a:pt x="219" y="1010"/>
                    </a:lnTo>
                    <a:lnTo>
                      <a:pt x="200" y="1014"/>
                    </a:lnTo>
                    <a:lnTo>
                      <a:pt x="196" y="1014"/>
                    </a:lnTo>
                    <a:lnTo>
                      <a:pt x="189" y="1015"/>
                    </a:lnTo>
                    <a:lnTo>
                      <a:pt x="157" y="1021"/>
                    </a:lnTo>
                    <a:lnTo>
                      <a:pt x="149" y="1022"/>
                    </a:lnTo>
                    <a:lnTo>
                      <a:pt x="129" y="1027"/>
                    </a:lnTo>
                    <a:lnTo>
                      <a:pt x="77" y="1036"/>
                    </a:lnTo>
                    <a:lnTo>
                      <a:pt x="75" y="1035"/>
                    </a:lnTo>
                    <a:lnTo>
                      <a:pt x="38" y="1042"/>
                    </a:lnTo>
                    <a:lnTo>
                      <a:pt x="10" y="1046"/>
                    </a:lnTo>
                    <a:lnTo>
                      <a:pt x="5" y="1048"/>
                    </a:lnTo>
                    <a:lnTo>
                      <a:pt x="0" y="1048"/>
                    </a:lnTo>
                    <a:lnTo>
                      <a:pt x="8" y="1039"/>
                    </a:lnTo>
                    <a:lnTo>
                      <a:pt x="30" y="1021"/>
                    </a:lnTo>
                    <a:lnTo>
                      <a:pt x="37" y="1022"/>
                    </a:lnTo>
                    <a:lnTo>
                      <a:pt x="97" y="985"/>
                    </a:lnTo>
                    <a:lnTo>
                      <a:pt x="96" y="974"/>
                    </a:lnTo>
                    <a:lnTo>
                      <a:pt x="138" y="934"/>
                    </a:lnTo>
                    <a:lnTo>
                      <a:pt x="139" y="933"/>
                    </a:lnTo>
                    <a:lnTo>
                      <a:pt x="137" y="910"/>
                    </a:lnTo>
                    <a:lnTo>
                      <a:pt x="157" y="892"/>
                    </a:lnTo>
                    <a:lnTo>
                      <a:pt x="161" y="861"/>
                    </a:lnTo>
                    <a:lnTo>
                      <a:pt x="185" y="834"/>
                    </a:lnTo>
                    <a:lnTo>
                      <a:pt x="187" y="831"/>
                    </a:lnTo>
                    <a:lnTo>
                      <a:pt x="207" y="814"/>
                    </a:lnTo>
                    <a:lnTo>
                      <a:pt x="218" y="808"/>
                    </a:lnTo>
                    <a:lnTo>
                      <a:pt x="228" y="795"/>
                    </a:lnTo>
                    <a:lnTo>
                      <a:pt x="245" y="768"/>
                    </a:lnTo>
                    <a:lnTo>
                      <a:pt x="266" y="739"/>
                    </a:lnTo>
                    <a:lnTo>
                      <a:pt x="283" y="712"/>
                    </a:lnTo>
                    <a:lnTo>
                      <a:pt x="291" y="717"/>
                    </a:lnTo>
                    <a:lnTo>
                      <a:pt x="287" y="722"/>
                    </a:lnTo>
                    <a:lnTo>
                      <a:pt x="296" y="758"/>
                    </a:lnTo>
                    <a:lnTo>
                      <a:pt x="337" y="791"/>
                    </a:lnTo>
                    <a:lnTo>
                      <a:pt x="349" y="800"/>
                    </a:lnTo>
                    <a:lnTo>
                      <a:pt x="389" y="771"/>
                    </a:lnTo>
                    <a:lnTo>
                      <a:pt x="402" y="749"/>
                    </a:lnTo>
                    <a:lnTo>
                      <a:pt x="411" y="758"/>
                    </a:lnTo>
                    <a:lnTo>
                      <a:pt x="427" y="770"/>
                    </a:lnTo>
                    <a:lnTo>
                      <a:pt x="432" y="773"/>
                    </a:lnTo>
                    <a:lnTo>
                      <a:pt x="449" y="757"/>
                    </a:lnTo>
                    <a:lnTo>
                      <a:pt x="474" y="744"/>
                    </a:lnTo>
                    <a:lnTo>
                      <a:pt x="474" y="747"/>
                    </a:lnTo>
                    <a:lnTo>
                      <a:pt x="497" y="726"/>
                    </a:lnTo>
                    <a:lnTo>
                      <a:pt x="489" y="716"/>
                    </a:lnTo>
                    <a:lnTo>
                      <a:pt x="491" y="702"/>
                    </a:lnTo>
                    <a:lnTo>
                      <a:pt x="509" y="715"/>
                    </a:lnTo>
                    <a:lnTo>
                      <a:pt x="556" y="676"/>
                    </a:lnTo>
                    <a:lnTo>
                      <a:pt x="562" y="688"/>
                    </a:lnTo>
                    <a:lnTo>
                      <a:pt x="588" y="659"/>
                    </a:lnTo>
                    <a:lnTo>
                      <a:pt x="596" y="627"/>
                    </a:lnTo>
                    <a:lnTo>
                      <a:pt x="600" y="618"/>
                    </a:lnTo>
                    <a:lnTo>
                      <a:pt x="594" y="615"/>
                    </a:lnTo>
                    <a:lnTo>
                      <a:pt x="588" y="611"/>
                    </a:lnTo>
                    <a:lnTo>
                      <a:pt x="581" y="604"/>
                    </a:lnTo>
                    <a:lnTo>
                      <a:pt x="592" y="574"/>
                    </a:lnTo>
                    <a:lnTo>
                      <a:pt x="601" y="543"/>
                    </a:lnTo>
                    <a:lnTo>
                      <a:pt x="617" y="516"/>
                    </a:lnTo>
                    <a:lnTo>
                      <a:pt x="625" y="500"/>
                    </a:lnTo>
                    <a:lnTo>
                      <a:pt x="625" y="499"/>
                    </a:lnTo>
                    <a:lnTo>
                      <a:pt x="629" y="479"/>
                    </a:lnTo>
                    <a:lnTo>
                      <a:pt x="631" y="461"/>
                    </a:lnTo>
                    <a:lnTo>
                      <a:pt x="639" y="432"/>
                    </a:lnTo>
                    <a:lnTo>
                      <a:pt x="651" y="412"/>
                    </a:lnTo>
                    <a:lnTo>
                      <a:pt x="655" y="384"/>
                    </a:lnTo>
                    <a:lnTo>
                      <a:pt x="658" y="378"/>
                    </a:lnTo>
                    <a:lnTo>
                      <a:pt x="664" y="312"/>
                    </a:lnTo>
                    <a:lnTo>
                      <a:pt x="679" y="316"/>
                    </a:lnTo>
                    <a:lnTo>
                      <a:pt x="700" y="343"/>
                    </a:lnTo>
                    <a:lnTo>
                      <a:pt x="732" y="350"/>
                    </a:lnTo>
                    <a:lnTo>
                      <a:pt x="741" y="334"/>
                    </a:lnTo>
                    <a:lnTo>
                      <a:pt x="745" y="327"/>
                    </a:lnTo>
                    <a:lnTo>
                      <a:pt x="747" y="320"/>
                    </a:lnTo>
                    <a:lnTo>
                      <a:pt x="746" y="316"/>
                    </a:lnTo>
                    <a:lnTo>
                      <a:pt x="762" y="237"/>
                    </a:lnTo>
                    <a:lnTo>
                      <a:pt x="770" y="211"/>
                    </a:lnTo>
                    <a:lnTo>
                      <a:pt x="770" y="208"/>
                    </a:lnTo>
                    <a:lnTo>
                      <a:pt x="796" y="228"/>
                    </a:lnTo>
                    <a:lnTo>
                      <a:pt x="811" y="178"/>
                    </a:lnTo>
                    <a:lnTo>
                      <a:pt x="839" y="146"/>
                    </a:lnTo>
                    <a:lnTo>
                      <a:pt x="842" y="127"/>
                    </a:lnTo>
                    <a:lnTo>
                      <a:pt x="847" y="117"/>
                    </a:lnTo>
                    <a:lnTo>
                      <a:pt x="856" y="103"/>
                    </a:lnTo>
                    <a:lnTo>
                      <a:pt x="860" y="48"/>
                    </a:lnTo>
                    <a:lnTo>
                      <a:pt x="858" y="0"/>
                    </a:lnTo>
                    <a:lnTo>
                      <a:pt x="869" y="8"/>
                    </a:lnTo>
                    <a:lnTo>
                      <a:pt x="875" y="11"/>
                    </a:lnTo>
                    <a:lnTo>
                      <a:pt x="882" y="17"/>
                    </a:lnTo>
                    <a:lnTo>
                      <a:pt x="897" y="27"/>
                    </a:lnTo>
                    <a:lnTo>
                      <a:pt x="904" y="31"/>
                    </a:lnTo>
                    <a:lnTo>
                      <a:pt x="923" y="45"/>
                    </a:lnTo>
                    <a:lnTo>
                      <a:pt x="928" y="48"/>
                    </a:lnTo>
                    <a:lnTo>
                      <a:pt x="930" y="49"/>
                    </a:lnTo>
                    <a:lnTo>
                      <a:pt x="967" y="75"/>
                    </a:lnTo>
                    <a:lnTo>
                      <a:pt x="971" y="37"/>
                    </a:lnTo>
                    <a:lnTo>
                      <a:pt x="974" y="22"/>
                    </a:lnTo>
                    <a:lnTo>
                      <a:pt x="977" y="14"/>
                    </a:lnTo>
                    <a:lnTo>
                      <a:pt x="984" y="11"/>
                    </a:lnTo>
                    <a:lnTo>
                      <a:pt x="991" y="14"/>
                    </a:lnTo>
                    <a:lnTo>
                      <a:pt x="1020" y="25"/>
                    </a:lnTo>
                    <a:lnTo>
                      <a:pt x="1028" y="32"/>
                    </a:lnTo>
                    <a:lnTo>
                      <a:pt x="1022" y="62"/>
                    </a:lnTo>
                    <a:lnTo>
                      <a:pt x="1051" y="75"/>
                    </a:lnTo>
                    <a:lnTo>
                      <a:pt x="1059" y="73"/>
                    </a:lnTo>
                    <a:lnTo>
                      <a:pt x="1075" y="79"/>
                    </a:lnTo>
                    <a:lnTo>
                      <a:pt x="1076" y="89"/>
                    </a:lnTo>
                    <a:lnTo>
                      <a:pt x="1097" y="92"/>
                    </a:lnTo>
                    <a:lnTo>
                      <a:pt x="1103" y="100"/>
                    </a:lnTo>
                    <a:lnTo>
                      <a:pt x="1118" y="115"/>
                    </a:lnTo>
                    <a:lnTo>
                      <a:pt x="1119" y="113"/>
                    </a:lnTo>
                    <a:lnTo>
                      <a:pt x="1120" y="123"/>
                    </a:lnTo>
                    <a:lnTo>
                      <a:pt x="1124" y="137"/>
                    </a:lnTo>
                    <a:lnTo>
                      <a:pt x="1124" y="139"/>
                    </a:lnTo>
                    <a:lnTo>
                      <a:pt x="1124" y="144"/>
                    </a:lnTo>
                    <a:lnTo>
                      <a:pt x="1126" y="150"/>
                    </a:lnTo>
                    <a:lnTo>
                      <a:pt x="1120" y="166"/>
                    </a:lnTo>
                    <a:lnTo>
                      <a:pt x="1114" y="174"/>
                    </a:lnTo>
                    <a:lnTo>
                      <a:pt x="1114" y="176"/>
                    </a:lnTo>
                    <a:lnTo>
                      <a:pt x="1115" y="188"/>
                    </a:lnTo>
                    <a:lnTo>
                      <a:pt x="1103" y="197"/>
                    </a:lnTo>
                    <a:lnTo>
                      <a:pt x="1100" y="193"/>
                    </a:lnTo>
                    <a:lnTo>
                      <a:pt x="1099" y="191"/>
                    </a:lnTo>
                    <a:lnTo>
                      <a:pt x="1095" y="195"/>
                    </a:lnTo>
                    <a:lnTo>
                      <a:pt x="1096" y="215"/>
                    </a:lnTo>
                    <a:lnTo>
                      <a:pt x="1091" y="234"/>
                    </a:lnTo>
                    <a:lnTo>
                      <a:pt x="1091" y="235"/>
                    </a:lnTo>
                    <a:lnTo>
                      <a:pt x="1091" y="255"/>
                    </a:lnTo>
                    <a:lnTo>
                      <a:pt x="1102" y="279"/>
                    </a:lnTo>
                    <a:lnTo>
                      <a:pt x="1110" y="282"/>
                    </a:lnTo>
                    <a:lnTo>
                      <a:pt x="1150" y="258"/>
                    </a:lnTo>
                    <a:lnTo>
                      <a:pt x="1156" y="286"/>
                    </a:lnTo>
                    <a:lnTo>
                      <a:pt x="1166" y="292"/>
                    </a:lnTo>
                    <a:lnTo>
                      <a:pt x="1169" y="305"/>
                    </a:lnTo>
                    <a:lnTo>
                      <a:pt x="1185" y="312"/>
                    </a:lnTo>
                    <a:lnTo>
                      <a:pt x="1231" y="306"/>
                    </a:lnTo>
                    <a:lnTo>
                      <a:pt x="1257" y="334"/>
                    </a:lnTo>
                    <a:lnTo>
                      <a:pt x="1314" y="364"/>
                    </a:lnTo>
                    <a:lnTo>
                      <a:pt x="1308" y="408"/>
                    </a:lnTo>
                    <a:lnTo>
                      <a:pt x="1311" y="428"/>
                    </a:lnTo>
                    <a:lnTo>
                      <a:pt x="1320" y="442"/>
                    </a:lnTo>
                    <a:lnTo>
                      <a:pt x="1279" y="448"/>
                    </a:lnTo>
                    <a:lnTo>
                      <a:pt x="1260" y="421"/>
                    </a:lnTo>
                    <a:lnTo>
                      <a:pt x="1246" y="411"/>
                    </a:lnTo>
                    <a:lnTo>
                      <a:pt x="1223" y="393"/>
                    </a:lnTo>
                    <a:lnTo>
                      <a:pt x="1217" y="393"/>
                    </a:lnTo>
                    <a:lnTo>
                      <a:pt x="1217" y="394"/>
                    </a:lnTo>
                    <a:lnTo>
                      <a:pt x="1225" y="408"/>
                    </a:lnTo>
                    <a:lnTo>
                      <a:pt x="1240" y="420"/>
                    </a:lnTo>
                    <a:lnTo>
                      <a:pt x="1251" y="424"/>
                    </a:lnTo>
                    <a:lnTo>
                      <a:pt x="1271" y="456"/>
                    </a:lnTo>
                    <a:lnTo>
                      <a:pt x="1308" y="462"/>
                    </a:lnTo>
                    <a:lnTo>
                      <a:pt x="1311" y="475"/>
                    </a:lnTo>
                    <a:lnTo>
                      <a:pt x="1318" y="482"/>
                    </a:lnTo>
                    <a:lnTo>
                      <a:pt x="1328" y="479"/>
                    </a:lnTo>
                    <a:lnTo>
                      <a:pt x="1339" y="515"/>
                    </a:lnTo>
                    <a:lnTo>
                      <a:pt x="1316" y="520"/>
                    </a:lnTo>
                    <a:lnTo>
                      <a:pt x="1310" y="516"/>
                    </a:lnTo>
                    <a:lnTo>
                      <a:pt x="1304" y="526"/>
                    </a:lnTo>
                    <a:lnTo>
                      <a:pt x="1321" y="551"/>
                    </a:lnTo>
                    <a:lnTo>
                      <a:pt x="1298" y="566"/>
                    </a:lnTo>
                    <a:lnTo>
                      <a:pt x="1300" y="568"/>
                    </a:lnTo>
                    <a:lnTo>
                      <a:pt x="1322" y="564"/>
                    </a:lnTo>
                    <a:lnTo>
                      <a:pt x="1323" y="583"/>
                    </a:lnTo>
                    <a:close/>
                  </a:path>
                </a:pathLst>
              </a:custGeom>
              <a:solidFill>
                <a:srgbClr val="FFFF00"/>
              </a:solidFill>
              <a:ln w="0">
                <a:solidFill>
                  <a:srgbClr val="000000"/>
                </a:solidFill>
                <a:prstDash val="solid"/>
                <a:round/>
                <a:headEnd/>
                <a:tailEnd/>
              </a:ln>
            </p:spPr>
            <p:txBody>
              <a:bodyPr/>
              <a:lstStyle/>
              <a:p>
                <a:endParaRPr lang="en-US"/>
              </a:p>
            </p:txBody>
          </p:sp>
          <p:sp>
            <p:nvSpPr>
              <p:cNvPr id="5152" name="Freeform 19"/>
              <p:cNvSpPr>
                <a:spLocks noChangeAspect="1"/>
              </p:cNvSpPr>
              <p:nvPr/>
            </p:nvSpPr>
            <p:spPr bwMode="auto">
              <a:xfrm>
                <a:off x="3707" y="1621"/>
                <a:ext cx="54" cy="137"/>
              </a:xfrm>
              <a:custGeom>
                <a:avLst/>
                <a:gdLst>
                  <a:gd name="T0" fmla="*/ 0 w 102"/>
                  <a:gd name="T1" fmla="*/ 0 h 311"/>
                  <a:gd name="T2" fmla="*/ 0 w 102"/>
                  <a:gd name="T3" fmla="*/ 0 h 311"/>
                  <a:gd name="T4" fmla="*/ 1 w 102"/>
                  <a:gd name="T5" fmla="*/ 0 h 311"/>
                  <a:gd name="T6" fmla="*/ 1 w 102"/>
                  <a:gd name="T7" fmla="*/ 0 h 311"/>
                  <a:gd name="T8" fmla="*/ 1 w 102"/>
                  <a:gd name="T9" fmla="*/ 0 h 311"/>
                  <a:gd name="T10" fmla="*/ 1 w 102"/>
                  <a:gd name="T11" fmla="*/ 0 h 311"/>
                  <a:gd name="T12" fmla="*/ 1 w 102"/>
                  <a:gd name="T13" fmla="*/ 0 h 311"/>
                  <a:gd name="T14" fmla="*/ 1 w 102"/>
                  <a:gd name="T15" fmla="*/ 0 h 311"/>
                  <a:gd name="T16" fmla="*/ 1 w 102"/>
                  <a:gd name="T17" fmla="*/ 0 h 311"/>
                  <a:gd name="T18" fmla="*/ 1 w 102"/>
                  <a:gd name="T19" fmla="*/ 0 h 311"/>
                  <a:gd name="T20" fmla="*/ 1 w 102"/>
                  <a:gd name="T21" fmla="*/ 0 h 311"/>
                  <a:gd name="T22" fmla="*/ 1 w 102"/>
                  <a:gd name="T23" fmla="*/ 0 h 311"/>
                  <a:gd name="T24" fmla="*/ 1 w 102"/>
                  <a:gd name="T25" fmla="*/ 0 h 311"/>
                  <a:gd name="T26" fmla="*/ 1 w 102"/>
                  <a:gd name="T27" fmla="*/ 0 h 311"/>
                  <a:gd name="T28" fmla="*/ 1 w 102"/>
                  <a:gd name="T29" fmla="*/ 0 h 311"/>
                  <a:gd name="T30" fmla="*/ 1 w 102"/>
                  <a:gd name="T31" fmla="*/ 0 h 311"/>
                  <a:gd name="T32" fmla="*/ 1 w 102"/>
                  <a:gd name="T33" fmla="*/ 0 h 311"/>
                  <a:gd name="T34" fmla="*/ 1 w 102"/>
                  <a:gd name="T35" fmla="*/ 0 h 311"/>
                  <a:gd name="T36" fmla="*/ 1 w 102"/>
                  <a:gd name="T37" fmla="*/ 0 h 311"/>
                  <a:gd name="T38" fmla="*/ 0 w 102"/>
                  <a:gd name="T39" fmla="*/ 0 h 3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
                  <a:gd name="T61" fmla="*/ 0 h 311"/>
                  <a:gd name="T62" fmla="*/ 102 w 102"/>
                  <a:gd name="T63" fmla="*/ 311 h 3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 h="311">
                    <a:moveTo>
                      <a:pt x="0" y="175"/>
                    </a:moveTo>
                    <a:lnTo>
                      <a:pt x="0" y="267"/>
                    </a:lnTo>
                    <a:lnTo>
                      <a:pt x="22" y="311"/>
                    </a:lnTo>
                    <a:lnTo>
                      <a:pt x="22" y="298"/>
                    </a:lnTo>
                    <a:lnTo>
                      <a:pt x="28" y="297"/>
                    </a:lnTo>
                    <a:lnTo>
                      <a:pt x="26" y="303"/>
                    </a:lnTo>
                    <a:lnTo>
                      <a:pt x="44" y="259"/>
                    </a:lnTo>
                    <a:lnTo>
                      <a:pt x="54" y="185"/>
                    </a:lnTo>
                    <a:lnTo>
                      <a:pt x="65" y="74"/>
                    </a:lnTo>
                    <a:lnTo>
                      <a:pt x="74" y="54"/>
                    </a:lnTo>
                    <a:lnTo>
                      <a:pt x="86" y="56"/>
                    </a:lnTo>
                    <a:lnTo>
                      <a:pt x="102" y="0"/>
                    </a:lnTo>
                    <a:lnTo>
                      <a:pt x="73" y="13"/>
                    </a:lnTo>
                    <a:lnTo>
                      <a:pt x="61" y="17"/>
                    </a:lnTo>
                    <a:lnTo>
                      <a:pt x="34" y="29"/>
                    </a:lnTo>
                    <a:lnTo>
                      <a:pt x="30" y="44"/>
                    </a:lnTo>
                    <a:lnTo>
                      <a:pt x="16" y="63"/>
                    </a:lnTo>
                    <a:lnTo>
                      <a:pt x="29" y="67"/>
                    </a:lnTo>
                    <a:lnTo>
                      <a:pt x="2" y="151"/>
                    </a:lnTo>
                    <a:lnTo>
                      <a:pt x="0" y="175"/>
                    </a:lnTo>
                    <a:close/>
                  </a:path>
                </a:pathLst>
              </a:custGeom>
              <a:solidFill>
                <a:srgbClr val="FFFF00"/>
              </a:solidFill>
              <a:ln w="0">
                <a:solidFill>
                  <a:srgbClr val="000000"/>
                </a:solidFill>
                <a:prstDash val="solid"/>
                <a:round/>
                <a:headEnd/>
                <a:tailEnd/>
              </a:ln>
            </p:spPr>
            <p:txBody>
              <a:bodyPr/>
              <a:lstStyle/>
              <a:p>
                <a:endParaRPr lang="en-US"/>
              </a:p>
            </p:txBody>
          </p:sp>
        </p:grpSp>
        <p:sp>
          <p:nvSpPr>
            <p:cNvPr id="5140" name="Freeform 20"/>
            <p:cNvSpPr>
              <a:spLocks noChangeAspect="1"/>
            </p:cNvSpPr>
            <p:nvPr/>
          </p:nvSpPr>
          <p:spPr bwMode="auto">
            <a:xfrm>
              <a:off x="6295" y="2325"/>
              <a:ext cx="906" cy="956"/>
            </a:xfrm>
            <a:custGeom>
              <a:avLst/>
              <a:gdLst>
                <a:gd name="T0" fmla="*/ 401 w 841"/>
                <a:gd name="T1" fmla="*/ 160 h 1056"/>
                <a:gd name="T2" fmla="*/ 464 w 841"/>
                <a:gd name="T3" fmla="*/ 139 h 1056"/>
                <a:gd name="T4" fmla="*/ 513 w 841"/>
                <a:gd name="T5" fmla="*/ 127 h 1056"/>
                <a:gd name="T6" fmla="*/ 517 w 841"/>
                <a:gd name="T7" fmla="*/ 100 h 1056"/>
                <a:gd name="T8" fmla="*/ 534 w 841"/>
                <a:gd name="T9" fmla="*/ 75 h 1056"/>
                <a:gd name="T10" fmla="*/ 539 w 841"/>
                <a:gd name="T11" fmla="*/ 56 h 1056"/>
                <a:gd name="T12" fmla="*/ 539 w 841"/>
                <a:gd name="T13" fmla="*/ 31 h 1056"/>
                <a:gd name="T14" fmla="*/ 508 w 841"/>
                <a:gd name="T15" fmla="*/ 9 h 1056"/>
                <a:gd name="T16" fmla="*/ 559 w 841"/>
                <a:gd name="T17" fmla="*/ 0 h 1056"/>
                <a:gd name="T18" fmla="*/ 570 w 841"/>
                <a:gd name="T19" fmla="*/ 20 h 1056"/>
                <a:gd name="T20" fmla="*/ 580 w 841"/>
                <a:gd name="T21" fmla="*/ 29 h 1056"/>
                <a:gd name="T22" fmla="*/ 596 w 841"/>
                <a:gd name="T23" fmla="*/ 58 h 1056"/>
                <a:gd name="T24" fmla="*/ 608 w 841"/>
                <a:gd name="T25" fmla="*/ 74 h 1056"/>
                <a:gd name="T26" fmla="*/ 630 w 841"/>
                <a:gd name="T27" fmla="*/ 107 h 1056"/>
                <a:gd name="T28" fmla="*/ 639 w 841"/>
                <a:gd name="T29" fmla="*/ 110 h 1056"/>
                <a:gd name="T30" fmla="*/ 680 w 841"/>
                <a:gd name="T31" fmla="*/ 108 h 1056"/>
                <a:gd name="T32" fmla="*/ 876 w 841"/>
                <a:gd name="T33" fmla="*/ 99 h 1056"/>
                <a:gd name="T34" fmla="*/ 970 w 841"/>
                <a:gd name="T35" fmla="*/ 95 h 1056"/>
                <a:gd name="T36" fmla="*/ 1035 w 841"/>
                <a:gd name="T37" fmla="*/ 155 h 1056"/>
                <a:gd name="T38" fmla="*/ 1101 w 841"/>
                <a:gd name="T39" fmla="*/ 137 h 1056"/>
                <a:gd name="T40" fmla="*/ 1158 w 841"/>
                <a:gd name="T41" fmla="*/ 114 h 1056"/>
                <a:gd name="T42" fmla="*/ 1296 w 841"/>
                <a:gd name="T43" fmla="*/ 101 h 1056"/>
                <a:gd name="T44" fmla="*/ 1364 w 841"/>
                <a:gd name="T45" fmla="*/ 100 h 1056"/>
                <a:gd name="T46" fmla="*/ 1398 w 841"/>
                <a:gd name="T47" fmla="*/ 83 h 1056"/>
                <a:gd name="T48" fmla="*/ 1508 w 841"/>
                <a:gd name="T49" fmla="*/ 81 h 1056"/>
                <a:gd name="T50" fmla="*/ 1591 w 841"/>
                <a:gd name="T51" fmla="*/ 91 h 1056"/>
                <a:gd name="T52" fmla="*/ 1641 w 841"/>
                <a:gd name="T53" fmla="*/ 110 h 1056"/>
                <a:gd name="T54" fmla="*/ 1622 w 841"/>
                <a:gd name="T55" fmla="*/ 136 h 1056"/>
                <a:gd name="T56" fmla="*/ 1538 w 841"/>
                <a:gd name="T57" fmla="*/ 123 h 1056"/>
                <a:gd name="T58" fmla="*/ 1459 w 841"/>
                <a:gd name="T59" fmla="*/ 112 h 1056"/>
                <a:gd name="T60" fmla="*/ 1411 w 841"/>
                <a:gd name="T61" fmla="*/ 105 h 1056"/>
                <a:gd name="T62" fmla="*/ 1391 w 841"/>
                <a:gd name="T63" fmla="*/ 152 h 1056"/>
                <a:gd name="T64" fmla="*/ 1320 w 841"/>
                <a:gd name="T65" fmla="*/ 177 h 1056"/>
                <a:gd name="T66" fmla="*/ 1240 w 841"/>
                <a:gd name="T67" fmla="*/ 191 h 1056"/>
                <a:gd name="T68" fmla="*/ 1196 w 841"/>
                <a:gd name="T69" fmla="*/ 235 h 1056"/>
                <a:gd name="T70" fmla="*/ 1166 w 841"/>
                <a:gd name="T71" fmla="*/ 246 h 1056"/>
                <a:gd name="T72" fmla="*/ 1032 w 841"/>
                <a:gd name="T73" fmla="*/ 231 h 1056"/>
                <a:gd name="T74" fmla="*/ 1007 w 841"/>
                <a:gd name="T75" fmla="*/ 272 h 1056"/>
                <a:gd name="T76" fmla="*/ 963 w 841"/>
                <a:gd name="T77" fmla="*/ 300 h 1056"/>
                <a:gd name="T78" fmla="*/ 939 w 841"/>
                <a:gd name="T79" fmla="*/ 316 h 1056"/>
                <a:gd name="T80" fmla="*/ 869 w 841"/>
                <a:gd name="T81" fmla="*/ 350 h 1056"/>
                <a:gd name="T82" fmla="*/ 907 w 841"/>
                <a:gd name="T83" fmla="*/ 357 h 1056"/>
                <a:gd name="T84" fmla="*/ 831 w 841"/>
                <a:gd name="T85" fmla="*/ 387 h 1056"/>
                <a:gd name="T86" fmla="*/ 694 w 841"/>
                <a:gd name="T87" fmla="*/ 392 h 1056"/>
                <a:gd name="T88" fmla="*/ 660 w 841"/>
                <a:gd name="T89" fmla="*/ 410 h 1056"/>
                <a:gd name="T90" fmla="*/ 581 w 841"/>
                <a:gd name="T91" fmla="*/ 420 h 1056"/>
                <a:gd name="T92" fmla="*/ 521 w 841"/>
                <a:gd name="T93" fmla="*/ 411 h 1056"/>
                <a:gd name="T94" fmla="*/ 393 w 841"/>
                <a:gd name="T95" fmla="*/ 427 h 1056"/>
                <a:gd name="T96" fmla="*/ 303 w 841"/>
                <a:gd name="T97" fmla="*/ 397 h 1056"/>
                <a:gd name="T98" fmla="*/ 226 w 841"/>
                <a:gd name="T99" fmla="*/ 393 h 1056"/>
                <a:gd name="T100" fmla="*/ 124 w 841"/>
                <a:gd name="T101" fmla="*/ 369 h 1056"/>
                <a:gd name="T102" fmla="*/ 67 w 841"/>
                <a:gd name="T103" fmla="*/ 357 h 1056"/>
                <a:gd name="T104" fmla="*/ 4 w 841"/>
                <a:gd name="T105" fmla="*/ 333 h 1056"/>
                <a:gd name="T106" fmla="*/ 1 w 841"/>
                <a:gd name="T107" fmla="*/ 302 h 1056"/>
                <a:gd name="T108" fmla="*/ 75 w 841"/>
                <a:gd name="T109" fmla="*/ 293 h 1056"/>
                <a:gd name="T110" fmla="*/ 108 w 841"/>
                <a:gd name="T111" fmla="*/ 271 h 1056"/>
                <a:gd name="T112" fmla="*/ 134 w 841"/>
                <a:gd name="T113" fmla="*/ 266 h 1056"/>
                <a:gd name="T114" fmla="*/ 150 w 841"/>
                <a:gd name="T115" fmla="*/ 220 h 1056"/>
                <a:gd name="T116" fmla="*/ 222 w 841"/>
                <a:gd name="T117" fmla="*/ 231 h 1056"/>
                <a:gd name="T118" fmla="*/ 247 w 841"/>
                <a:gd name="T119" fmla="*/ 201 h 1056"/>
                <a:gd name="T120" fmla="*/ 241 w 841"/>
                <a:gd name="T121" fmla="*/ 193 h 1056"/>
                <a:gd name="T122" fmla="*/ 301 w 841"/>
                <a:gd name="T123" fmla="*/ 180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1"/>
                <a:gd name="T187" fmla="*/ 0 h 1056"/>
                <a:gd name="T188" fmla="*/ 841 w 841"/>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1" h="1056">
                  <a:moveTo>
                    <a:pt x="186" y="413"/>
                  </a:moveTo>
                  <a:lnTo>
                    <a:pt x="199" y="400"/>
                  </a:lnTo>
                  <a:lnTo>
                    <a:pt x="205" y="395"/>
                  </a:lnTo>
                  <a:lnTo>
                    <a:pt x="226" y="371"/>
                  </a:lnTo>
                  <a:lnTo>
                    <a:pt x="231" y="356"/>
                  </a:lnTo>
                  <a:lnTo>
                    <a:pt x="237" y="342"/>
                  </a:lnTo>
                  <a:lnTo>
                    <a:pt x="243" y="334"/>
                  </a:lnTo>
                  <a:lnTo>
                    <a:pt x="252" y="320"/>
                  </a:lnTo>
                  <a:lnTo>
                    <a:pt x="263" y="311"/>
                  </a:lnTo>
                  <a:lnTo>
                    <a:pt x="267" y="281"/>
                  </a:lnTo>
                  <a:lnTo>
                    <a:pt x="260" y="274"/>
                  </a:lnTo>
                  <a:lnTo>
                    <a:pt x="264" y="243"/>
                  </a:lnTo>
                  <a:lnTo>
                    <a:pt x="265" y="222"/>
                  </a:lnTo>
                  <a:lnTo>
                    <a:pt x="273" y="206"/>
                  </a:lnTo>
                  <a:lnTo>
                    <a:pt x="273" y="186"/>
                  </a:lnTo>
                  <a:lnTo>
                    <a:pt x="273" y="158"/>
                  </a:lnTo>
                  <a:lnTo>
                    <a:pt x="273" y="148"/>
                  </a:lnTo>
                  <a:lnTo>
                    <a:pt x="275" y="139"/>
                  </a:lnTo>
                  <a:lnTo>
                    <a:pt x="282" y="115"/>
                  </a:lnTo>
                  <a:lnTo>
                    <a:pt x="280" y="81"/>
                  </a:lnTo>
                  <a:lnTo>
                    <a:pt x="275" y="76"/>
                  </a:lnTo>
                  <a:lnTo>
                    <a:pt x="276" y="74"/>
                  </a:lnTo>
                  <a:lnTo>
                    <a:pt x="274" y="44"/>
                  </a:lnTo>
                  <a:lnTo>
                    <a:pt x="261" y="22"/>
                  </a:lnTo>
                  <a:lnTo>
                    <a:pt x="267" y="9"/>
                  </a:lnTo>
                  <a:lnTo>
                    <a:pt x="279" y="5"/>
                  </a:lnTo>
                  <a:lnTo>
                    <a:pt x="285" y="0"/>
                  </a:lnTo>
                  <a:lnTo>
                    <a:pt x="285" y="3"/>
                  </a:lnTo>
                  <a:lnTo>
                    <a:pt x="288" y="13"/>
                  </a:lnTo>
                  <a:lnTo>
                    <a:pt x="292" y="47"/>
                  </a:lnTo>
                  <a:lnTo>
                    <a:pt x="292" y="53"/>
                  </a:lnTo>
                  <a:lnTo>
                    <a:pt x="293" y="61"/>
                  </a:lnTo>
                  <a:lnTo>
                    <a:pt x="295" y="70"/>
                  </a:lnTo>
                  <a:lnTo>
                    <a:pt x="301" y="114"/>
                  </a:lnTo>
                  <a:lnTo>
                    <a:pt x="301" y="120"/>
                  </a:lnTo>
                  <a:lnTo>
                    <a:pt x="305" y="141"/>
                  </a:lnTo>
                  <a:lnTo>
                    <a:pt x="306" y="145"/>
                  </a:lnTo>
                  <a:lnTo>
                    <a:pt x="309" y="169"/>
                  </a:lnTo>
                  <a:lnTo>
                    <a:pt x="311" y="182"/>
                  </a:lnTo>
                  <a:lnTo>
                    <a:pt x="312" y="188"/>
                  </a:lnTo>
                  <a:lnTo>
                    <a:pt x="313" y="199"/>
                  </a:lnTo>
                  <a:lnTo>
                    <a:pt x="322" y="261"/>
                  </a:lnTo>
                  <a:lnTo>
                    <a:pt x="322" y="264"/>
                  </a:lnTo>
                  <a:lnTo>
                    <a:pt x="323" y="270"/>
                  </a:lnTo>
                  <a:lnTo>
                    <a:pt x="327" y="268"/>
                  </a:lnTo>
                  <a:lnTo>
                    <a:pt x="340" y="266"/>
                  </a:lnTo>
                  <a:lnTo>
                    <a:pt x="346" y="264"/>
                  </a:lnTo>
                  <a:lnTo>
                    <a:pt x="348" y="264"/>
                  </a:lnTo>
                  <a:lnTo>
                    <a:pt x="431" y="246"/>
                  </a:lnTo>
                  <a:lnTo>
                    <a:pt x="439" y="244"/>
                  </a:lnTo>
                  <a:lnTo>
                    <a:pt x="449" y="241"/>
                  </a:lnTo>
                  <a:lnTo>
                    <a:pt x="458" y="240"/>
                  </a:lnTo>
                  <a:lnTo>
                    <a:pt x="490" y="233"/>
                  </a:lnTo>
                  <a:lnTo>
                    <a:pt x="496" y="232"/>
                  </a:lnTo>
                  <a:lnTo>
                    <a:pt x="509" y="229"/>
                  </a:lnTo>
                  <a:lnTo>
                    <a:pt x="516" y="284"/>
                  </a:lnTo>
                  <a:lnTo>
                    <a:pt x="530" y="380"/>
                  </a:lnTo>
                  <a:lnTo>
                    <a:pt x="532" y="380"/>
                  </a:lnTo>
                  <a:lnTo>
                    <a:pt x="546" y="355"/>
                  </a:lnTo>
                  <a:lnTo>
                    <a:pt x="563" y="335"/>
                  </a:lnTo>
                  <a:lnTo>
                    <a:pt x="565" y="327"/>
                  </a:lnTo>
                  <a:lnTo>
                    <a:pt x="572" y="318"/>
                  </a:lnTo>
                  <a:lnTo>
                    <a:pt x="593" y="281"/>
                  </a:lnTo>
                  <a:lnTo>
                    <a:pt x="605" y="285"/>
                  </a:lnTo>
                  <a:lnTo>
                    <a:pt x="634" y="227"/>
                  </a:lnTo>
                  <a:lnTo>
                    <a:pt x="664" y="249"/>
                  </a:lnTo>
                  <a:lnTo>
                    <a:pt x="669" y="246"/>
                  </a:lnTo>
                  <a:lnTo>
                    <a:pt x="692" y="246"/>
                  </a:lnTo>
                  <a:lnTo>
                    <a:pt x="698" y="246"/>
                  </a:lnTo>
                  <a:lnTo>
                    <a:pt x="711" y="215"/>
                  </a:lnTo>
                  <a:lnTo>
                    <a:pt x="709" y="209"/>
                  </a:lnTo>
                  <a:lnTo>
                    <a:pt x="716" y="205"/>
                  </a:lnTo>
                  <a:lnTo>
                    <a:pt x="730" y="205"/>
                  </a:lnTo>
                  <a:lnTo>
                    <a:pt x="752" y="181"/>
                  </a:lnTo>
                  <a:lnTo>
                    <a:pt x="772" y="196"/>
                  </a:lnTo>
                  <a:lnTo>
                    <a:pt x="777" y="200"/>
                  </a:lnTo>
                  <a:lnTo>
                    <a:pt x="799" y="190"/>
                  </a:lnTo>
                  <a:lnTo>
                    <a:pt x="814" y="224"/>
                  </a:lnTo>
                  <a:lnTo>
                    <a:pt x="831" y="244"/>
                  </a:lnTo>
                  <a:lnTo>
                    <a:pt x="835" y="268"/>
                  </a:lnTo>
                  <a:lnTo>
                    <a:pt x="841" y="270"/>
                  </a:lnTo>
                  <a:lnTo>
                    <a:pt x="838" y="278"/>
                  </a:lnTo>
                  <a:lnTo>
                    <a:pt x="835" y="293"/>
                  </a:lnTo>
                  <a:lnTo>
                    <a:pt x="831" y="331"/>
                  </a:lnTo>
                  <a:lnTo>
                    <a:pt x="794" y="305"/>
                  </a:lnTo>
                  <a:lnTo>
                    <a:pt x="792" y="304"/>
                  </a:lnTo>
                  <a:lnTo>
                    <a:pt x="787" y="301"/>
                  </a:lnTo>
                  <a:lnTo>
                    <a:pt x="768" y="287"/>
                  </a:lnTo>
                  <a:lnTo>
                    <a:pt x="761" y="283"/>
                  </a:lnTo>
                  <a:lnTo>
                    <a:pt x="746" y="273"/>
                  </a:lnTo>
                  <a:lnTo>
                    <a:pt x="739" y="267"/>
                  </a:lnTo>
                  <a:lnTo>
                    <a:pt x="733" y="264"/>
                  </a:lnTo>
                  <a:lnTo>
                    <a:pt x="722" y="256"/>
                  </a:lnTo>
                  <a:lnTo>
                    <a:pt x="724" y="304"/>
                  </a:lnTo>
                  <a:lnTo>
                    <a:pt x="720" y="359"/>
                  </a:lnTo>
                  <a:lnTo>
                    <a:pt x="711" y="373"/>
                  </a:lnTo>
                  <a:lnTo>
                    <a:pt x="706" y="383"/>
                  </a:lnTo>
                  <a:lnTo>
                    <a:pt x="703" y="402"/>
                  </a:lnTo>
                  <a:lnTo>
                    <a:pt x="675" y="434"/>
                  </a:lnTo>
                  <a:lnTo>
                    <a:pt x="660" y="484"/>
                  </a:lnTo>
                  <a:lnTo>
                    <a:pt x="634" y="464"/>
                  </a:lnTo>
                  <a:lnTo>
                    <a:pt x="634" y="467"/>
                  </a:lnTo>
                  <a:lnTo>
                    <a:pt x="626" y="493"/>
                  </a:lnTo>
                  <a:lnTo>
                    <a:pt x="610" y="572"/>
                  </a:lnTo>
                  <a:lnTo>
                    <a:pt x="611" y="576"/>
                  </a:lnTo>
                  <a:lnTo>
                    <a:pt x="609" y="583"/>
                  </a:lnTo>
                  <a:lnTo>
                    <a:pt x="605" y="590"/>
                  </a:lnTo>
                  <a:lnTo>
                    <a:pt x="596" y="606"/>
                  </a:lnTo>
                  <a:lnTo>
                    <a:pt x="564" y="599"/>
                  </a:lnTo>
                  <a:lnTo>
                    <a:pt x="543" y="572"/>
                  </a:lnTo>
                  <a:lnTo>
                    <a:pt x="528" y="568"/>
                  </a:lnTo>
                  <a:lnTo>
                    <a:pt x="522" y="634"/>
                  </a:lnTo>
                  <a:lnTo>
                    <a:pt x="519" y="640"/>
                  </a:lnTo>
                  <a:lnTo>
                    <a:pt x="515" y="668"/>
                  </a:lnTo>
                  <a:lnTo>
                    <a:pt x="503" y="688"/>
                  </a:lnTo>
                  <a:lnTo>
                    <a:pt x="495" y="717"/>
                  </a:lnTo>
                  <a:lnTo>
                    <a:pt x="493" y="735"/>
                  </a:lnTo>
                  <a:lnTo>
                    <a:pt x="489" y="755"/>
                  </a:lnTo>
                  <a:lnTo>
                    <a:pt x="489" y="756"/>
                  </a:lnTo>
                  <a:lnTo>
                    <a:pt x="481" y="772"/>
                  </a:lnTo>
                  <a:lnTo>
                    <a:pt x="465" y="799"/>
                  </a:lnTo>
                  <a:lnTo>
                    <a:pt x="456" y="830"/>
                  </a:lnTo>
                  <a:lnTo>
                    <a:pt x="445" y="860"/>
                  </a:lnTo>
                  <a:lnTo>
                    <a:pt x="452" y="867"/>
                  </a:lnTo>
                  <a:lnTo>
                    <a:pt x="458" y="871"/>
                  </a:lnTo>
                  <a:lnTo>
                    <a:pt x="464" y="874"/>
                  </a:lnTo>
                  <a:lnTo>
                    <a:pt x="460" y="883"/>
                  </a:lnTo>
                  <a:lnTo>
                    <a:pt x="452" y="915"/>
                  </a:lnTo>
                  <a:lnTo>
                    <a:pt x="426" y="944"/>
                  </a:lnTo>
                  <a:lnTo>
                    <a:pt x="420" y="932"/>
                  </a:lnTo>
                  <a:lnTo>
                    <a:pt x="373" y="971"/>
                  </a:lnTo>
                  <a:lnTo>
                    <a:pt x="355" y="958"/>
                  </a:lnTo>
                  <a:lnTo>
                    <a:pt x="353" y="972"/>
                  </a:lnTo>
                  <a:lnTo>
                    <a:pt x="361" y="982"/>
                  </a:lnTo>
                  <a:lnTo>
                    <a:pt x="338" y="1003"/>
                  </a:lnTo>
                  <a:lnTo>
                    <a:pt x="338" y="1000"/>
                  </a:lnTo>
                  <a:lnTo>
                    <a:pt x="313" y="1013"/>
                  </a:lnTo>
                  <a:lnTo>
                    <a:pt x="296" y="1029"/>
                  </a:lnTo>
                  <a:lnTo>
                    <a:pt x="291" y="1026"/>
                  </a:lnTo>
                  <a:lnTo>
                    <a:pt x="275" y="1014"/>
                  </a:lnTo>
                  <a:lnTo>
                    <a:pt x="266" y="1005"/>
                  </a:lnTo>
                  <a:lnTo>
                    <a:pt x="253" y="1027"/>
                  </a:lnTo>
                  <a:lnTo>
                    <a:pt x="213" y="1056"/>
                  </a:lnTo>
                  <a:lnTo>
                    <a:pt x="201" y="1047"/>
                  </a:lnTo>
                  <a:lnTo>
                    <a:pt x="160" y="1014"/>
                  </a:lnTo>
                  <a:lnTo>
                    <a:pt x="151" y="978"/>
                  </a:lnTo>
                  <a:lnTo>
                    <a:pt x="155" y="973"/>
                  </a:lnTo>
                  <a:lnTo>
                    <a:pt x="147" y="968"/>
                  </a:lnTo>
                  <a:lnTo>
                    <a:pt x="117" y="969"/>
                  </a:lnTo>
                  <a:lnTo>
                    <a:pt x="116" y="961"/>
                  </a:lnTo>
                  <a:lnTo>
                    <a:pt x="72" y="921"/>
                  </a:lnTo>
                  <a:lnTo>
                    <a:pt x="73" y="918"/>
                  </a:lnTo>
                  <a:lnTo>
                    <a:pt x="63" y="904"/>
                  </a:lnTo>
                  <a:lnTo>
                    <a:pt x="52" y="890"/>
                  </a:lnTo>
                  <a:lnTo>
                    <a:pt x="51" y="884"/>
                  </a:lnTo>
                  <a:lnTo>
                    <a:pt x="34" y="871"/>
                  </a:lnTo>
                  <a:lnTo>
                    <a:pt x="34" y="866"/>
                  </a:lnTo>
                  <a:lnTo>
                    <a:pt x="34" y="850"/>
                  </a:lnTo>
                  <a:lnTo>
                    <a:pt x="4" y="814"/>
                  </a:lnTo>
                  <a:lnTo>
                    <a:pt x="4" y="780"/>
                  </a:lnTo>
                  <a:lnTo>
                    <a:pt x="8" y="779"/>
                  </a:lnTo>
                  <a:lnTo>
                    <a:pt x="1" y="742"/>
                  </a:lnTo>
                  <a:lnTo>
                    <a:pt x="0" y="728"/>
                  </a:lnTo>
                  <a:lnTo>
                    <a:pt x="17" y="728"/>
                  </a:lnTo>
                  <a:lnTo>
                    <a:pt x="39" y="717"/>
                  </a:lnTo>
                  <a:lnTo>
                    <a:pt x="49" y="695"/>
                  </a:lnTo>
                  <a:lnTo>
                    <a:pt x="49" y="670"/>
                  </a:lnTo>
                  <a:lnTo>
                    <a:pt x="55" y="664"/>
                  </a:lnTo>
                  <a:lnTo>
                    <a:pt x="56" y="664"/>
                  </a:lnTo>
                  <a:lnTo>
                    <a:pt x="61" y="666"/>
                  </a:lnTo>
                  <a:lnTo>
                    <a:pt x="68" y="654"/>
                  </a:lnTo>
                  <a:lnTo>
                    <a:pt x="60" y="617"/>
                  </a:lnTo>
                  <a:lnTo>
                    <a:pt x="69" y="552"/>
                  </a:lnTo>
                  <a:lnTo>
                    <a:pt x="77" y="538"/>
                  </a:lnTo>
                  <a:lnTo>
                    <a:pt x="84" y="529"/>
                  </a:lnTo>
                  <a:lnTo>
                    <a:pt x="107" y="569"/>
                  </a:lnTo>
                  <a:lnTo>
                    <a:pt x="113" y="568"/>
                  </a:lnTo>
                  <a:lnTo>
                    <a:pt x="123" y="548"/>
                  </a:lnTo>
                  <a:lnTo>
                    <a:pt x="128" y="500"/>
                  </a:lnTo>
                  <a:lnTo>
                    <a:pt x="127" y="491"/>
                  </a:lnTo>
                  <a:lnTo>
                    <a:pt x="124" y="481"/>
                  </a:lnTo>
                  <a:lnTo>
                    <a:pt x="123" y="476"/>
                  </a:lnTo>
                  <a:lnTo>
                    <a:pt x="123" y="473"/>
                  </a:lnTo>
                  <a:lnTo>
                    <a:pt x="127" y="463"/>
                  </a:lnTo>
                  <a:lnTo>
                    <a:pt x="131" y="453"/>
                  </a:lnTo>
                  <a:lnTo>
                    <a:pt x="153" y="441"/>
                  </a:lnTo>
                  <a:lnTo>
                    <a:pt x="161" y="409"/>
                  </a:lnTo>
                  <a:lnTo>
                    <a:pt x="186" y="413"/>
                  </a:lnTo>
                  <a:close/>
                </a:path>
              </a:pathLst>
            </a:custGeom>
            <a:solidFill>
              <a:srgbClr val="FFFF00"/>
            </a:solidFill>
            <a:ln w="0">
              <a:solidFill>
                <a:srgbClr val="000000"/>
              </a:solidFill>
              <a:prstDash val="solid"/>
              <a:round/>
              <a:headEnd/>
              <a:tailEnd/>
            </a:ln>
          </p:spPr>
          <p:txBody>
            <a:bodyPr/>
            <a:lstStyle/>
            <a:p>
              <a:endParaRPr lang="en-US"/>
            </a:p>
          </p:txBody>
        </p:sp>
        <p:sp>
          <p:nvSpPr>
            <p:cNvPr id="5141" name="Freeform 21"/>
            <p:cNvSpPr>
              <a:spLocks noChangeAspect="1"/>
            </p:cNvSpPr>
            <p:nvPr/>
          </p:nvSpPr>
          <p:spPr bwMode="auto">
            <a:xfrm>
              <a:off x="4618" y="4054"/>
              <a:ext cx="725" cy="1325"/>
            </a:xfrm>
            <a:custGeom>
              <a:avLst/>
              <a:gdLst>
                <a:gd name="T0" fmla="*/ 132 w 669"/>
                <a:gd name="T1" fmla="*/ 411 h 1461"/>
                <a:gd name="T2" fmla="*/ 178 w 669"/>
                <a:gd name="T3" fmla="*/ 385 h 1461"/>
                <a:gd name="T4" fmla="*/ 220 w 669"/>
                <a:gd name="T5" fmla="*/ 378 h 1461"/>
                <a:gd name="T6" fmla="*/ 177 w 669"/>
                <a:gd name="T7" fmla="*/ 367 h 1461"/>
                <a:gd name="T8" fmla="*/ 167 w 669"/>
                <a:gd name="T9" fmla="*/ 332 h 1461"/>
                <a:gd name="T10" fmla="*/ 195 w 669"/>
                <a:gd name="T11" fmla="*/ 323 h 1461"/>
                <a:gd name="T12" fmla="*/ 130 w 669"/>
                <a:gd name="T13" fmla="*/ 269 h 1461"/>
                <a:gd name="T14" fmla="*/ 117 w 669"/>
                <a:gd name="T15" fmla="*/ 224 h 1461"/>
                <a:gd name="T16" fmla="*/ 108 w 669"/>
                <a:gd name="T17" fmla="*/ 208 h 1461"/>
                <a:gd name="T18" fmla="*/ 92 w 669"/>
                <a:gd name="T19" fmla="*/ 205 h 1461"/>
                <a:gd name="T20" fmla="*/ 121 w 669"/>
                <a:gd name="T21" fmla="*/ 173 h 1461"/>
                <a:gd name="T22" fmla="*/ 164 w 669"/>
                <a:gd name="T23" fmla="*/ 144 h 1461"/>
                <a:gd name="T24" fmla="*/ 220 w 669"/>
                <a:gd name="T25" fmla="*/ 114 h 1461"/>
                <a:gd name="T26" fmla="*/ 279 w 669"/>
                <a:gd name="T27" fmla="*/ 99 h 1461"/>
                <a:gd name="T28" fmla="*/ 319 w 669"/>
                <a:gd name="T29" fmla="*/ 78 h 1461"/>
                <a:gd name="T30" fmla="*/ 322 w 669"/>
                <a:gd name="T31" fmla="*/ 61 h 1461"/>
                <a:gd name="T32" fmla="*/ 310 w 669"/>
                <a:gd name="T33" fmla="*/ 52 h 1461"/>
                <a:gd name="T34" fmla="*/ 355 w 669"/>
                <a:gd name="T35" fmla="*/ 49 h 1461"/>
                <a:gd name="T36" fmla="*/ 374 w 669"/>
                <a:gd name="T37" fmla="*/ 38 h 1461"/>
                <a:gd name="T38" fmla="*/ 427 w 669"/>
                <a:gd name="T39" fmla="*/ 30 h 1461"/>
                <a:gd name="T40" fmla="*/ 523 w 669"/>
                <a:gd name="T41" fmla="*/ 15 h 1461"/>
                <a:gd name="T42" fmla="*/ 664 w 669"/>
                <a:gd name="T43" fmla="*/ 13 h 1461"/>
                <a:gd name="T44" fmla="*/ 780 w 669"/>
                <a:gd name="T45" fmla="*/ 12 h 1461"/>
                <a:gd name="T46" fmla="*/ 840 w 669"/>
                <a:gd name="T47" fmla="*/ 9 h 1461"/>
                <a:gd name="T48" fmla="*/ 914 w 669"/>
                <a:gd name="T49" fmla="*/ 8 h 1461"/>
                <a:gd name="T50" fmla="*/ 988 w 669"/>
                <a:gd name="T51" fmla="*/ 5 h 1461"/>
                <a:gd name="T52" fmla="*/ 1083 w 669"/>
                <a:gd name="T53" fmla="*/ 5 h 1461"/>
                <a:gd name="T54" fmla="*/ 1174 w 669"/>
                <a:gd name="T55" fmla="*/ 3 h 1461"/>
                <a:gd name="T56" fmla="*/ 1272 w 669"/>
                <a:gd name="T57" fmla="*/ 12 h 1461"/>
                <a:gd name="T58" fmla="*/ 1280 w 669"/>
                <a:gd name="T59" fmla="*/ 39 h 1461"/>
                <a:gd name="T60" fmla="*/ 1280 w 669"/>
                <a:gd name="T61" fmla="*/ 62 h 1461"/>
                <a:gd name="T62" fmla="*/ 1280 w 669"/>
                <a:gd name="T63" fmla="*/ 76 h 1461"/>
                <a:gd name="T64" fmla="*/ 1280 w 669"/>
                <a:gd name="T65" fmla="*/ 102 h 1461"/>
                <a:gd name="T66" fmla="*/ 1279 w 669"/>
                <a:gd name="T67" fmla="*/ 122 h 1461"/>
                <a:gd name="T68" fmla="*/ 1279 w 669"/>
                <a:gd name="T69" fmla="*/ 156 h 1461"/>
                <a:gd name="T70" fmla="*/ 1276 w 669"/>
                <a:gd name="T71" fmla="*/ 197 h 1461"/>
                <a:gd name="T72" fmla="*/ 1276 w 669"/>
                <a:gd name="T73" fmla="*/ 222 h 1461"/>
                <a:gd name="T74" fmla="*/ 1276 w 669"/>
                <a:gd name="T75" fmla="*/ 257 h 1461"/>
                <a:gd name="T76" fmla="*/ 1276 w 669"/>
                <a:gd name="T77" fmla="*/ 300 h 1461"/>
                <a:gd name="T78" fmla="*/ 1276 w 669"/>
                <a:gd name="T79" fmla="*/ 332 h 1461"/>
                <a:gd name="T80" fmla="*/ 1276 w 669"/>
                <a:gd name="T81" fmla="*/ 344 h 1461"/>
                <a:gd name="T82" fmla="*/ 1273 w 669"/>
                <a:gd name="T83" fmla="*/ 385 h 1461"/>
                <a:gd name="T84" fmla="*/ 1283 w 669"/>
                <a:gd name="T85" fmla="*/ 410 h 1461"/>
                <a:gd name="T86" fmla="*/ 1303 w 669"/>
                <a:gd name="T87" fmla="*/ 442 h 1461"/>
                <a:gd name="T88" fmla="*/ 1328 w 669"/>
                <a:gd name="T89" fmla="*/ 482 h 1461"/>
                <a:gd name="T90" fmla="*/ 1335 w 669"/>
                <a:gd name="T91" fmla="*/ 495 h 1461"/>
                <a:gd name="T92" fmla="*/ 1360 w 669"/>
                <a:gd name="T93" fmla="*/ 543 h 1461"/>
                <a:gd name="T94" fmla="*/ 1336 w 669"/>
                <a:gd name="T95" fmla="*/ 579 h 1461"/>
                <a:gd name="T96" fmla="*/ 1184 w 669"/>
                <a:gd name="T97" fmla="*/ 577 h 1461"/>
                <a:gd name="T98" fmla="*/ 983 w 669"/>
                <a:gd name="T99" fmla="*/ 581 h 1461"/>
                <a:gd name="T100" fmla="*/ 912 w 669"/>
                <a:gd name="T101" fmla="*/ 607 h 1461"/>
                <a:gd name="T102" fmla="*/ 804 w 669"/>
                <a:gd name="T103" fmla="*/ 569 h 1461"/>
                <a:gd name="T104" fmla="*/ 764 w 669"/>
                <a:gd name="T105" fmla="*/ 539 h 1461"/>
                <a:gd name="T106" fmla="*/ 788 w 669"/>
                <a:gd name="T107" fmla="*/ 508 h 1461"/>
                <a:gd name="T108" fmla="*/ 630 w 669"/>
                <a:gd name="T109" fmla="*/ 511 h 1461"/>
                <a:gd name="T110" fmla="*/ 539 w 669"/>
                <a:gd name="T111" fmla="*/ 512 h 1461"/>
                <a:gd name="T112" fmla="*/ 452 w 669"/>
                <a:gd name="T113" fmla="*/ 513 h 1461"/>
                <a:gd name="T114" fmla="*/ 371 w 669"/>
                <a:gd name="T115" fmla="*/ 515 h 1461"/>
                <a:gd name="T116" fmla="*/ 245 w 669"/>
                <a:gd name="T117" fmla="*/ 517 h 1461"/>
                <a:gd name="T118" fmla="*/ 112 w 669"/>
                <a:gd name="T119" fmla="*/ 519 h 1461"/>
                <a:gd name="T120" fmla="*/ 1 w 669"/>
                <a:gd name="T121" fmla="*/ 505 h 1461"/>
                <a:gd name="T122" fmla="*/ 40 w 669"/>
                <a:gd name="T123" fmla="*/ 440 h 1461"/>
                <a:gd name="T124" fmla="*/ 95 w 669"/>
                <a:gd name="T125" fmla="*/ 426 h 1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9"/>
                <a:gd name="T190" fmla="*/ 0 h 1461"/>
                <a:gd name="T191" fmla="*/ 669 w 669"/>
                <a:gd name="T192" fmla="*/ 1461 h 1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9" h="1461">
                  <a:moveTo>
                    <a:pt x="53" y="1028"/>
                  </a:moveTo>
                  <a:lnTo>
                    <a:pt x="63" y="1027"/>
                  </a:lnTo>
                  <a:lnTo>
                    <a:pt x="65" y="991"/>
                  </a:lnTo>
                  <a:lnTo>
                    <a:pt x="67" y="990"/>
                  </a:lnTo>
                  <a:lnTo>
                    <a:pt x="95" y="949"/>
                  </a:lnTo>
                  <a:lnTo>
                    <a:pt x="86" y="929"/>
                  </a:lnTo>
                  <a:lnTo>
                    <a:pt x="104" y="915"/>
                  </a:lnTo>
                  <a:lnTo>
                    <a:pt x="104" y="912"/>
                  </a:lnTo>
                  <a:lnTo>
                    <a:pt x="107" y="911"/>
                  </a:lnTo>
                  <a:lnTo>
                    <a:pt x="100" y="912"/>
                  </a:lnTo>
                  <a:lnTo>
                    <a:pt x="86" y="912"/>
                  </a:lnTo>
                  <a:lnTo>
                    <a:pt x="85" y="888"/>
                  </a:lnTo>
                  <a:lnTo>
                    <a:pt x="109" y="891"/>
                  </a:lnTo>
                  <a:lnTo>
                    <a:pt x="105" y="814"/>
                  </a:lnTo>
                  <a:lnTo>
                    <a:pt x="81" y="801"/>
                  </a:lnTo>
                  <a:lnTo>
                    <a:pt x="104" y="804"/>
                  </a:lnTo>
                  <a:lnTo>
                    <a:pt x="89" y="781"/>
                  </a:lnTo>
                  <a:lnTo>
                    <a:pt x="94" y="777"/>
                  </a:lnTo>
                  <a:lnTo>
                    <a:pt x="102" y="762"/>
                  </a:lnTo>
                  <a:lnTo>
                    <a:pt x="78" y="776"/>
                  </a:lnTo>
                  <a:lnTo>
                    <a:pt x="63" y="651"/>
                  </a:lnTo>
                  <a:lnTo>
                    <a:pt x="63" y="650"/>
                  </a:lnTo>
                  <a:lnTo>
                    <a:pt x="65" y="538"/>
                  </a:lnTo>
                  <a:lnTo>
                    <a:pt x="56" y="539"/>
                  </a:lnTo>
                  <a:lnTo>
                    <a:pt x="63" y="511"/>
                  </a:lnTo>
                  <a:lnTo>
                    <a:pt x="43" y="522"/>
                  </a:lnTo>
                  <a:lnTo>
                    <a:pt x="52" y="502"/>
                  </a:lnTo>
                  <a:lnTo>
                    <a:pt x="45" y="496"/>
                  </a:lnTo>
                  <a:lnTo>
                    <a:pt x="44" y="495"/>
                  </a:lnTo>
                  <a:lnTo>
                    <a:pt x="44" y="494"/>
                  </a:lnTo>
                  <a:lnTo>
                    <a:pt x="41" y="486"/>
                  </a:lnTo>
                  <a:lnTo>
                    <a:pt x="60" y="441"/>
                  </a:lnTo>
                  <a:lnTo>
                    <a:pt x="59" y="418"/>
                  </a:lnTo>
                  <a:lnTo>
                    <a:pt x="84" y="421"/>
                  </a:lnTo>
                  <a:lnTo>
                    <a:pt x="64" y="359"/>
                  </a:lnTo>
                  <a:lnTo>
                    <a:pt x="79" y="347"/>
                  </a:lnTo>
                  <a:lnTo>
                    <a:pt x="87" y="316"/>
                  </a:lnTo>
                  <a:lnTo>
                    <a:pt x="87" y="315"/>
                  </a:lnTo>
                  <a:lnTo>
                    <a:pt x="107" y="275"/>
                  </a:lnTo>
                  <a:lnTo>
                    <a:pt x="123" y="261"/>
                  </a:lnTo>
                  <a:lnTo>
                    <a:pt x="118" y="243"/>
                  </a:lnTo>
                  <a:lnTo>
                    <a:pt x="136" y="237"/>
                  </a:lnTo>
                  <a:lnTo>
                    <a:pt x="133" y="251"/>
                  </a:lnTo>
                  <a:lnTo>
                    <a:pt x="136" y="252"/>
                  </a:lnTo>
                  <a:lnTo>
                    <a:pt x="155" y="189"/>
                  </a:lnTo>
                  <a:lnTo>
                    <a:pt x="149" y="155"/>
                  </a:lnTo>
                  <a:lnTo>
                    <a:pt x="149" y="153"/>
                  </a:lnTo>
                  <a:lnTo>
                    <a:pt x="156" y="146"/>
                  </a:lnTo>
                  <a:lnTo>
                    <a:pt x="159" y="157"/>
                  </a:lnTo>
                  <a:lnTo>
                    <a:pt x="172" y="139"/>
                  </a:lnTo>
                  <a:lnTo>
                    <a:pt x="150" y="126"/>
                  </a:lnTo>
                  <a:lnTo>
                    <a:pt x="156" y="121"/>
                  </a:lnTo>
                  <a:lnTo>
                    <a:pt x="164" y="128"/>
                  </a:lnTo>
                  <a:lnTo>
                    <a:pt x="173" y="119"/>
                  </a:lnTo>
                  <a:lnTo>
                    <a:pt x="169" y="112"/>
                  </a:lnTo>
                  <a:lnTo>
                    <a:pt x="180" y="95"/>
                  </a:lnTo>
                  <a:lnTo>
                    <a:pt x="181" y="92"/>
                  </a:lnTo>
                  <a:lnTo>
                    <a:pt x="183" y="88"/>
                  </a:lnTo>
                  <a:lnTo>
                    <a:pt x="199" y="84"/>
                  </a:lnTo>
                  <a:lnTo>
                    <a:pt x="208" y="71"/>
                  </a:lnTo>
                  <a:lnTo>
                    <a:pt x="207" y="57"/>
                  </a:lnTo>
                  <a:lnTo>
                    <a:pt x="196" y="43"/>
                  </a:lnTo>
                  <a:lnTo>
                    <a:pt x="255" y="37"/>
                  </a:lnTo>
                  <a:lnTo>
                    <a:pt x="283" y="35"/>
                  </a:lnTo>
                  <a:lnTo>
                    <a:pt x="308" y="33"/>
                  </a:lnTo>
                  <a:lnTo>
                    <a:pt x="323" y="30"/>
                  </a:lnTo>
                  <a:lnTo>
                    <a:pt x="343" y="28"/>
                  </a:lnTo>
                  <a:lnTo>
                    <a:pt x="359" y="27"/>
                  </a:lnTo>
                  <a:lnTo>
                    <a:pt x="379" y="26"/>
                  </a:lnTo>
                  <a:lnTo>
                    <a:pt x="389" y="24"/>
                  </a:lnTo>
                  <a:lnTo>
                    <a:pt x="399" y="23"/>
                  </a:lnTo>
                  <a:lnTo>
                    <a:pt x="408" y="21"/>
                  </a:lnTo>
                  <a:lnTo>
                    <a:pt x="427" y="20"/>
                  </a:lnTo>
                  <a:lnTo>
                    <a:pt x="436" y="18"/>
                  </a:lnTo>
                  <a:lnTo>
                    <a:pt x="444" y="18"/>
                  </a:lnTo>
                  <a:lnTo>
                    <a:pt x="446" y="18"/>
                  </a:lnTo>
                  <a:lnTo>
                    <a:pt x="462" y="16"/>
                  </a:lnTo>
                  <a:lnTo>
                    <a:pt x="480" y="14"/>
                  </a:lnTo>
                  <a:lnTo>
                    <a:pt x="487" y="13"/>
                  </a:lnTo>
                  <a:lnTo>
                    <a:pt x="505" y="11"/>
                  </a:lnTo>
                  <a:lnTo>
                    <a:pt x="524" y="9"/>
                  </a:lnTo>
                  <a:lnTo>
                    <a:pt x="565" y="4"/>
                  </a:lnTo>
                  <a:lnTo>
                    <a:pt x="566" y="4"/>
                  </a:lnTo>
                  <a:lnTo>
                    <a:pt x="568" y="3"/>
                  </a:lnTo>
                  <a:lnTo>
                    <a:pt x="590" y="1"/>
                  </a:lnTo>
                  <a:lnTo>
                    <a:pt x="600" y="0"/>
                  </a:lnTo>
                  <a:lnTo>
                    <a:pt x="616" y="26"/>
                  </a:lnTo>
                  <a:lnTo>
                    <a:pt x="622" y="28"/>
                  </a:lnTo>
                  <a:lnTo>
                    <a:pt x="622" y="45"/>
                  </a:lnTo>
                  <a:lnTo>
                    <a:pt x="621" y="94"/>
                  </a:lnTo>
                  <a:lnTo>
                    <a:pt x="621" y="122"/>
                  </a:lnTo>
                  <a:lnTo>
                    <a:pt x="621" y="146"/>
                  </a:lnTo>
                  <a:lnTo>
                    <a:pt x="621" y="148"/>
                  </a:lnTo>
                  <a:lnTo>
                    <a:pt x="621" y="157"/>
                  </a:lnTo>
                  <a:lnTo>
                    <a:pt x="621" y="163"/>
                  </a:lnTo>
                  <a:lnTo>
                    <a:pt x="621" y="183"/>
                  </a:lnTo>
                  <a:lnTo>
                    <a:pt x="621" y="200"/>
                  </a:lnTo>
                  <a:lnTo>
                    <a:pt x="621" y="240"/>
                  </a:lnTo>
                  <a:lnTo>
                    <a:pt x="621" y="245"/>
                  </a:lnTo>
                  <a:lnTo>
                    <a:pt x="620" y="271"/>
                  </a:lnTo>
                  <a:lnTo>
                    <a:pt x="620" y="279"/>
                  </a:lnTo>
                  <a:lnTo>
                    <a:pt x="620" y="296"/>
                  </a:lnTo>
                  <a:lnTo>
                    <a:pt x="620" y="345"/>
                  </a:lnTo>
                  <a:lnTo>
                    <a:pt x="620" y="373"/>
                  </a:lnTo>
                  <a:lnTo>
                    <a:pt x="620" y="376"/>
                  </a:lnTo>
                  <a:lnTo>
                    <a:pt x="620" y="437"/>
                  </a:lnTo>
                  <a:lnTo>
                    <a:pt x="620" y="447"/>
                  </a:lnTo>
                  <a:lnTo>
                    <a:pt x="619" y="474"/>
                  </a:lnTo>
                  <a:lnTo>
                    <a:pt x="619" y="511"/>
                  </a:lnTo>
                  <a:lnTo>
                    <a:pt x="619" y="530"/>
                  </a:lnTo>
                  <a:lnTo>
                    <a:pt x="619" y="536"/>
                  </a:lnTo>
                  <a:lnTo>
                    <a:pt x="619" y="600"/>
                  </a:lnTo>
                  <a:lnTo>
                    <a:pt x="619" y="608"/>
                  </a:lnTo>
                  <a:lnTo>
                    <a:pt x="619" y="618"/>
                  </a:lnTo>
                  <a:lnTo>
                    <a:pt x="619" y="686"/>
                  </a:lnTo>
                  <a:lnTo>
                    <a:pt x="619" y="696"/>
                  </a:lnTo>
                  <a:lnTo>
                    <a:pt x="619" y="723"/>
                  </a:lnTo>
                  <a:lnTo>
                    <a:pt x="619" y="777"/>
                  </a:lnTo>
                  <a:lnTo>
                    <a:pt x="619" y="784"/>
                  </a:lnTo>
                  <a:lnTo>
                    <a:pt x="619" y="804"/>
                  </a:lnTo>
                  <a:lnTo>
                    <a:pt x="619" y="821"/>
                  </a:lnTo>
                  <a:lnTo>
                    <a:pt x="619" y="824"/>
                  </a:lnTo>
                  <a:lnTo>
                    <a:pt x="619" y="828"/>
                  </a:lnTo>
                  <a:lnTo>
                    <a:pt x="619" y="838"/>
                  </a:lnTo>
                  <a:lnTo>
                    <a:pt x="617" y="860"/>
                  </a:lnTo>
                  <a:lnTo>
                    <a:pt x="617" y="929"/>
                  </a:lnTo>
                  <a:lnTo>
                    <a:pt x="617" y="935"/>
                  </a:lnTo>
                  <a:lnTo>
                    <a:pt x="619" y="939"/>
                  </a:lnTo>
                  <a:lnTo>
                    <a:pt x="623" y="987"/>
                  </a:lnTo>
                  <a:lnTo>
                    <a:pt x="630" y="1045"/>
                  </a:lnTo>
                  <a:lnTo>
                    <a:pt x="631" y="1051"/>
                  </a:lnTo>
                  <a:lnTo>
                    <a:pt x="632" y="1064"/>
                  </a:lnTo>
                  <a:lnTo>
                    <a:pt x="635" y="1081"/>
                  </a:lnTo>
                  <a:lnTo>
                    <a:pt x="638" y="1116"/>
                  </a:lnTo>
                  <a:lnTo>
                    <a:pt x="644" y="1159"/>
                  </a:lnTo>
                  <a:lnTo>
                    <a:pt x="644" y="1167"/>
                  </a:lnTo>
                  <a:lnTo>
                    <a:pt x="646" y="1179"/>
                  </a:lnTo>
                  <a:lnTo>
                    <a:pt x="647" y="1193"/>
                  </a:lnTo>
                  <a:lnTo>
                    <a:pt x="655" y="1267"/>
                  </a:lnTo>
                  <a:lnTo>
                    <a:pt x="656" y="1271"/>
                  </a:lnTo>
                  <a:lnTo>
                    <a:pt x="660" y="1311"/>
                  </a:lnTo>
                  <a:lnTo>
                    <a:pt x="664" y="1349"/>
                  </a:lnTo>
                  <a:lnTo>
                    <a:pt x="669" y="1386"/>
                  </a:lnTo>
                  <a:lnTo>
                    <a:pt x="648" y="1396"/>
                  </a:lnTo>
                  <a:lnTo>
                    <a:pt x="596" y="1393"/>
                  </a:lnTo>
                  <a:lnTo>
                    <a:pt x="575" y="1379"/>
                  </a:lnTo>
                  <a:lnTo>
                    <a:pt x="575" y="1389"/>
                  </a:lnTo>
                  <a:lnTo>
                    <a:pt x="544" y="1389"/>
                  </a:lnTo>
                  <a:lnTo>
                    <a:pt x="487" y="1415"/>
                  </a:lnTo>
                  <a:lnTo>
                    <a:pt x="476" y="1400"/>
                  </a:lnTo>
                  <a:lnTo>
                    <a:pt x="480" y="1415"/>
                  </a:lnTo>
                  <a:lnTo>
                    <a:pt x="447" y="1459"/>
                  </a:lnTo>
                  <a:lnTo>
                    <a:pt x="443" y="1461"/>
                  </a:lnTo>
                  <a:lnTo>
                    <a:pt x="421" y="1442"/>
                  </a:lnTo>
                  <a:lnTo>
                    <a:pt x="404" y="1381"/>
                  </a:lnTo>
                  <a:lnTo>
                    <a:pt x="390" y="1370"/>
                  </a:lnTo>
                  <a:lnTo>
                    <a:pt x="389" y="1370"/>
                  </a:lnTo>
                  <a:lnTo>
                    <a:pt x="368" y="1323"/>
                  </a:lnTo>
                  <a:lnTo>
                    <a:pt x="371" y="1298"/>
                  </a:lnTo>
                  <a:lnTo>
                    <a:pt x="382" y="1244"/>
                  </a:lnTo>
                  <a:lnTo>
                    <a:pt x="385" y="1221"/>
                  </a:lnTo>
                  <a:lnTo>
                    <a:pt x="381" y="1223"/>
                  </a:lnTo>
                  <a:lnTo>
                    <a:pt x="380" y="1221"/>
                  </a:lnTo>
                  <a:lnTo>
                    <a:pt x="364" y="1223"/>
                  </a:lnTo>
                  <a:lnTo>
                    <a:pt x="305" y="1230"/>
                  </a:lnTo>
                  <a:lnTo>
                    <a:pt x="280" y="1231"/>
                  </a:lnTo>
                  <a:lnTo>
                    <a:pt x="278" y="1233"/>
                  </a:lnTo>
                  <a:lnTo>
                    <a:pt x="261" y="1234"/>
                  </a:lnTo>
                  <a:lnTo>
                    <a:pt x="255" y="1234"/>
                  </a:lnTo>
                  <a:lnTo>
                    <a:pt x="230" y="1237"/>
                  </a:lnTo>
                  <a:lnTo>
                    <a:pt x="220" y="1238"/>
                  </a:lnTo>
                  <a:lnTo>
                    <a:pt x="216" y="1238"/>
                  </a:lnTo>
                  <a:lnTo>
                    <a:pt x="188" y="1241"/>
                  </a:lnTo>
                  <a:lnTo>
                    <a:pt x="180" y="1241"/>
                  </a:lnTo>
                  <a:lnTo>
                    <a:pt x="164" y="1242"/>
                  </a:lnTo>
                  <a:lnTo>
                    <a:pt x="129" y="1245"/>
                  </a:lnTo>
                  <a:lnTo>
                    <a:pt x="118" y="1247"/>
                  </a:lnTo>
                  <a:lnTo>
                    <a:pt x="94" y="1250"/>
                  </a:lnTo>
                  <a:lnTo>
                    <a:pt x="79" y="1250"/>
                  </a:lnTo>
                  <a:lnTo>
                    <a:pt x="54" y="1252"/>
                  </a:lnTo>
                  <a:lnTo>
                    <a:pt x="0" y="1257"/>
                  </a:lnTo>
                  <a:lnTo>
                    <a:pt x="6" y="1252"/>
                  </a:lnTo>
                  <a:lnTo>
                    <a:pt x="1" y="1217"/>
                  </a:lnTo>
                  <a:lnTo>
                    <a:pt x="7" y="1198"/>
                  </a:lnTo>
                  <a:lnTo>
                    <a:pt x="23" y="1145"/>
                  </a:lnTo>
                  <a:lnTo>
                    <a:pt x="19" y="1062"/>
                  </a:lnTo>
                  <a:lnTo>
                    <a:pt x="41" y="1034"/>
                  </a:lnTo>
                  <a:lnTo>
                    <a:pt x="41" y="1033"/>
                  </a:lnTo>
                  <a:lnTo>
                    <a:pt x="46" y="1028"/>
                  </a:lnTo>
                  <a:lnTo>
                    <a:pt x="53" y="1028"/>
                  </a:lnTo>
                  <a:close/>
                </a:path>
              </a:pathLst>
            </a:custGeom>
            <a:solidFill>
              <a:srgbClr val="FFFF00"/>
            </a:solidFill>
            <a:ln w="0">
              <a:solidFill>
                <a:srgbClr val="000000"/>
              </a:solidFill>
              <a:prstDash val="solid"/>
              <a:round/>
              <a:headEnd/>
              <a:tailEnd/>
            </a:ln>
          </p:spPr>
          <p:txBody>
            <a:bodyPr/>
            <a:lstStyle/>
            <a:p>
              <a:endParaRPr lang="en-US"/>
            </a:p>
          </p:txBody>
        </p:sp>
        <p:sp>
          <p:nvSpPr>
            <p:cNvPr id="5142" name="Freeform 22"/>
            <p:cNvSpPr>
              <a:spLocks noChangeAspect="1"/>
            </p:cNvSpPr>
            <p:nvPr/>
          </p:nvSpPr>
          <p:spPr bwMode="auto">
            <a:xfrm>
              <a:off x="5266" y="3992"/>
              <a:ext cx="798" cy="1344"/>
            </a:xfrm>
            <a:custGeom>
              <a:avLst/>
              <a:gdLst>
                <a:gd name="T0" fmla="*/ 99 w 735"/>
                <a:gd name="T1" fmla="*/ 526 h 1479"/>
                <a:gd name="T2" fmla="*/ 119 w 735"/>
                <a:gd name="T3" fmla="*/ 564 h 1479"/>
                <a:gd name="T4" fmla="*/ 148 w 735"/>
                <a:gd name="T5" fmla="*/ 614 h 1479"/>
                <a:gd name="T6" fmla="*/ 226 w 735"/>
                <a:gd name="T7" fmla="*/ 614 h 1479"/>
                <a:gd name="T8" fmla="*/ 293 w 735"/>
                <a:gd name="T9" fmla="*/ 567 h 1479"/>
                <a:gd name="T10" fmla="*/ 311 w 735"/>
                <a:gd name="T11" fmla="*/ 625 h 1479"/>
                <a:gd name="T12" fmla="*/ 544 w 735"/>
                <a:gd name="T13" fmla="*/ 583 h 1479"/>
                <a:gd name="T14" fmla="*/ 448 w 735"/>
                <a:gd name="T15" fmla="*/ 523 h 1479"/>
                <a:gd name="T16" fmla="*/ 633 w 735"/>
                <a:gd name="T17" fmla="*/ 520 h 1479"/>
                <a:gd name="T18" fmla="*/ 789 w 735"/>
                <a:gd name="T19" fmla="*/ 513 h 1479"/>
                <a:gd name="T20" fmla="*/ 834 w 735"/>
                <a:gd name="T21" fmla="*/ 513 h 1479"/>
                <a:gd name="T22" fmla="*/ 958 w 735"/>
                <a:gd name="T23" fmla="*/ 511 h 1479"/>
                <a:gd name="T24" fmla="*/ 1042 w 735"/>
                <a:gd name="T25" fmla="*/ 507 h 1479"/>
                <a:gd name="T26" fmla="*/ 1105 w 735"/>
                <a:gd name="T27" fmla="*/ 505 h 1479"/>
                <a:gd name="T28" fmla="*/ 1333 w 735"/>
                <a:gd name="T29" fmla="*/ 498 h 1479"/>
                <a:gd name="T30" fmla="*/ 1474 w 735"/>
                <a:gd name="T31" fmla="*/ 493 h 1479"/>
                <a:gd name="T32" fmla="*/ 1541 w 735"/>
                <a:gd name="T33" fmla="*/ 490 h 1479"/>
                <a:gd name="T34" fmla="*/ 1482 w 735"/>
                <a:gd name="T35" fmla="*/ 461 h 1479"/>
                <a:gd name="T36" fmla="*/ 1489 w 735"/>
                <a:gd name="T37" fmla="*/ 430 h 1479"/>
                <a:gd name="T38" fmla="*/ 1445 w 735"/>
                <a:gd name="T39" fmla="*/ 406 h 1479"/>
                <a:gd name="T40" fmla="*/ 1440 w 735"/>
                <a:gd name="T41" fmla="*/ 397 h 1479"/>
                <a:gd name="T42" fmla="*/ 1435 w 735"/>
                <a:gd name="T43" fmla="*/ 382 h 1479"/>
                <a:gd name="T44" fmla="*/ 1448 w 735"/>
                <a:gd name="T45" fmla="*/ 359 h 1479"/>
                <a:gd name="T46" fmla="*/ 1494 w 735"/>
                <a:gd name="T47" fmla="*/ 336 h 1479"/>
                <a:gd name="T48" fmla="*/ 1466 w 735"/>
                <a:gd name="T49" fmla="*/ 317 h 1479"/>
                <a:gd name="T50" fmla="*/ 1404 w 735"/>
                <a:gd name="T51" fmla="*/ 292 h 1479"/>
                <a:gd name="T52" fmla="*/ 1373 w 735"/>
                <a:gd name="T53" fmla="*/ 275 h 1479"/>
                <a:gd name="T54" fmla="*/ 1333 w 735"/>
                <a:gd name="T55" fmla="*/ 250 h 1479"/>
                <a:gd name="T56" fmla="*/ 1307 w 735"/>
                <a:gd name="T57" fmla="*/ 228 h 1479"/>
                <a:gd name="T58" fmla="*/ 1266 w 735"/>
                <a:gd name="T59" fmla="*/ 191 h 1479"/>
                <a:gd name="T60" fmla="*/ 1238 w 735"/>
                <a:gd name="T61" fmla="*/ 167 h 1479"/>
                <a:gd name="T62" fmla="*/ 1204 w 735"/>
                <a:gd name="T63" fmla="*/ 138 h 1479"/>
                <a:gd name="T64" fmla="*/ 1183 w 735"/>
                <a:gd name="T65" fmla="*/ 120 h 1479"/>
                <a:gd name="T66" fmla="*/ 1165 w 735"/>
                <a:gd name="T67" fmla="*/ 101 h 1479"/>
                <a:gd name="T68" fmla="*/ 1125 w 735"/>
                <a:gd name="T69" fmla="*/ 71 h 1479"/>
                <a:gd name="T70" fmla="*/ 1100 w 735"/>
                <a:gd name="T71" fmla="*/ 49 h 1479"/>
                <a:gd name="T72" fmla="*/ 1065 w 735"/>
                <a:gd name="T73" fmla="*/ 20 h 1479"/>
                <a:gd name="T74" fmla="*/ 1042 w 735"/>
                <a:gd name="T75" fmla="*/ 0 h 1479"/>
                <a:gd name="T76" fmla="*/ 935 w 735"/>
                <a:gd name="T77" fmla="*/ 5 h 1479"/>
                <a:gd name="T78" fmla="*/ 761 w 735"/>
                <a:gd name="T79" fmla="*/ 8 h 1479"/>
                <a:gd name="T80" fmla="*/ 684 w 735"/>
                <a:gd name="T81" fmla="*/ 11 h 1479"/>
                <a:gd name="T82" fmla="*/ 539 w 735"/>
                <a:gd name="T83" fmla="*/ 14 h 1479"/>
                <a:gd name="T84" fmla="*/ 398 w 735"/>
                <a:gd name="T85" fmla="*/ 16 h 1479"/>
                <a:gd name="T86" fmla="*/ 333 w 735"/>
                <a:gd name="T87" fmla="*/ 18 h 1479"/>
                <a:gd name="T88" fmla="*/ 119 w 735"/>
                <a:gd name="T89" fmla="*/ 23 h 1479"/>
                <a:gd name="T90" fmla="*/ 0 w 735"/>
                <a:gd name="T91" fmla="*/ 26 h 1479"/>
                <a:gd name="T92" fmla="*/ 47 w 735"/>
                <a:gd name="T93" fmla="*/ 40 h 1479"/>
                <a:gd name="T94" fmla="*/ 46 w 735"/>
                <a:gd name="T95" fmla="*/ 78 h 1479"/>
                <a:gd name="T96" fmla="*/ 46 w 735"/>
                <a:gd name="T97" fmla="*/ 95 h 1479"/>
                <a:gd name="T98" fmla="*/ 46 w 735"/>
                <a:gd name="T99" fmla="*/ 112 h 1479"/>
                <a:gd name="T100" fmla="*/ 43 w 735"/>
                <a:gd name="T101" fmla="*/ 142 h 1479"/>
                <a:gd name="T102" fmla="*/ 43 w 735"/>
                <a:gd name="T103" fmla="*/ 174 h 1479"/>
                <a:gd name="T104" fmla="*/ 43 w 735"/>
                <a:gd name="T105" fmla="*/ 213 h 1479"/>
                <a:gd name="T106" fmla="*/ 42 w 735"/>
                <a:gd name="T107" fmla="*/ 243 h 1479"/>
                <a:gd name="T108" fmla="*/ 42 w 735"/>
                <a:gd name="T109" fmla="*/ 281 h 1479"/>
                <a:gd name="T110" fmla="*/ 42 w 735"/>
                <a:gd name="T111" fmla="*/ 317 h 1479"/>
                <a:gd name="T112" fmla="*/ 42 w 735"/>
                <a:gd name="T113" fmla="*/ 356 h 1479"/>
                <a:gd name="T114" fmla="*/ 42 w 735"/>
                <a:gd name="T115" fmla="*/ 374 h 1479"/>
                <a:gd name="T116" fmla="*/ 42 w 735"/>
                <a:gd name="T117" fmla="*/ 383 h 1479"/>
                <a:gd name="T118" fmla="*/ 39 w 735"/>
                <a:gd name="T119" fmla="*/ 423 h 1479"/>
                <a:gd name="T120" fmla="*/ 65 w 735"/>
                <a:gd name="T121" fmla="*/ 469 h 1479"/>
                <a:gd name="T122" fmla="*/ 75 w 735"/>
                <a:gd name="T123" fmla="*/ 484 h 14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5"/>
                <a:gd name="T187" fmla="*/ 0 h 1479"/>
                <a:gd name="T188" fmla="*/ 735 w 735"/>
                <a:gd name="T189" fmla="*/ 1479 h 14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5" h="1479">
                  <a:moveTo>
                    <a:pt x="45" y="1224"/>
                  </a:moveTo>
                  <a:lnTo>
                    <a:pt x="45" y="1232"/>
                  </a:lnTo>
                  <a:lnTo>
                    <a:pt x="47" y="1244"/>
                  </a:lnTo>
                  <a:lnTo>
                    <a:pt x="48" y="1258"/>
                  </a:lnTo>
                  <a:lnTo>
                    <a:pt x="56" y="1332"/>
                  </a:lnTo>
                  <a:lnTo>
                    <a:pt x="57" y="1336"/>
                  </a:lnTo>
                  <a:lnTo>
                    <a:pt x="61" y="1376"/>
                  </a:lnTo>
                  <a:lnTo>
                    <a:pt x="65" y="1414"/>
                  </a:lnTo>
                  <a:lnTo>
                    <a:pt x="70" y="1451"/>
                  </a:lnTo>
                  <a:lnTo>
                    <a:pt x="72" y="1439"/>
                  </a:lnTo>
                  <a:lnTo>
                    <a:pt x="97" y="1438"/>
                  </a:lnTo>
                  <a:lnTo>
                    <a:pt x="108" y="1455"/>
                  </a:lnTo>
                  <a:lnTo>
                    <a:pt x="124" y="1446"/>
                  </a:lnTo>
                  <a:lnTo>
                    <a:pt x="125" y="1398"/>
                  </a:lnTo>
                  <a:lnTo>
                    <a:pt x="140" y="1343"/>
                  </a:lnTo>
                  <a:lnTo>
                    <a:pt x="159" y="1357"/>
                  </a:lnTo>
                  <a:lnTo>
                    <a:pt x="160" y="1394"/>
                  </a:lnTo>
                  <a:lnTo>
                    <a:pt x="147" y="1479"/>
                  </a:lnTo>
                  <a:lnTo>
                    <a:pt x="243" y="1451"/>
                  </a:lnTo>
                  <a:lnTo>
                    <a:pt x="273" y="1395"/>
                  </a:lnTo>
                  <a:lnTo>
                    <a:pt x="260" y="1381"/>
                  </a:lnTo>
                  <a:lnTo>
                    <a:pt x="265" y="1343"/>
                  </a:lnTo>
                  <a:lnTo>
                    <a:pt x="213" y="1283"/>
                  </a:lnTo>
                  <a:lnTo>
                    <a:pt x="214" y="1238"/>
                  </a:lnTo>
                  <a:lnTo>
                    <a:pt x="284" y="1229"/>
                  </a:lnTo>
                  <a:lnTo>
                    <a:pt x="287" y="1229"/>
                  </a:lnTo>
                  <a:lnTo>
                    <a:pt x="302" y="1227"/>
                  </a:lnTo>
                  <a:lnTo>
                    <a:pt x="307" y="1225"/>
                  </a:lnTo>
                  <a:lnTo>
                    <a:pt x="335" y="1222"/>
                  </a:lnTo>
                  <a:lnTo>
                    <a:pt x="377" y="1217"/>
                  </a:lnTo>
                  <a:lnTo>
                    <a:pt x="391" y="1215"/>
                  </a:lnTo>
                  <a:lnTo>
                    <a:pt x="395" y="1215"/>
                  </a:lnTo>
                  <a:lnTo>
                    <a:pt x="398" y="1215"/>
                  </a:lnTo>
                  <a:lnTo>
                    <a:pt x="422" y="1211"/>
                  </a:lnTo>
                  <a:lnTo>
                    <a:pt x="429" y="1211"/>
                  </a:lnTo>
                  <a:lnTo>
                    <a:pt x="457" y="1207"/>
                  </a:lnTo>
                  <a:lnTo>
                    <a:pt x="460" y="1205"/>
                  </a:lnTo>
                  <a:lnTo>
                    <a:pt x="485" y="1202"/>
                  </a:lnTo>
                  <a:lnTo>
                    <a:pt x="497" y="1201"/>
                  </a:lnTo>
                  <a:lnTo>
                    <a:pt x="503" y="1200"/>
                  </a:lnTo>
                  <a:lnTo>
                    <a:pt x="510" y="1200"/>
                  </a:lnTo>
                  <a:lnTo>
                    <a:pt x="528" y="1197"/>
                  </a:lnTo>
                  <a:lnTo>
                    <a:pt x="547" y="1194"/>
                  </a:lnTo>
                  <a:lnTo>
                    <a:pt x="582" y="1188"/>
                  </a:lnTo>
                  <a:lnTo>
                    <a:pt x="636" y="1180"/>
                  </a:lnTo>
                  <a:lnTo>
                    <a:pt x="638" y="1178"/>
                  </a:lnTo>
                  <a:lnTo>
                    <a:pt x="686" y="1170"/>
                  </a:lnTo>
                  <a:lnTo>
                    <a:pt x="704" y="1167"/>
                  </a:lnTo>
                  <a:lnTo>
                    <a:pt x="735" y="1163"/>
                  </a:lnTo>
                  <a:lnTo>
                    <a:pt x="735" y="1160"/>
                  </a:lnTo>
                  <a:lnTo>
                    <a:pt x="735" y="1159"/>
                  </a:lnTo>
                  <a:lnTo>
                    <a:pt x="727" y="1142"/>
                  </a:lnTo>
                  <a:lnTo>
                    <a:pt x="720" y="1127"/>
                  </a:lnTo>
                  <a:lnTo>
                    <a:pt x="707" y="1092"/>
                  </a:lnTo>
                  <a:lnTo>
                    <a:pt x="709" y="1073"/>
                  </a:lnTo>
                  <a:lnTo>
                    <a:pt x="707" y="1055"/>
                  </a:lnTo>
                  <a:lnTo>
                    <a:pt x="709" y="1017"/>
                  </a:lnTo>
                  <a:lnTo>
                    <a:pt x="711" y="1011"/>
                  </a:lnTo>
                  <a:lnTo>
                    <a:pt x="703" y="980"/>
                  </a:lnTo>
                  <a:lnTo>
                    <a:pt x="689" y="961"/>
                  </a:lnTo>
                  <a:lnTo>
                    <a:pt x="687" y="942"/>
                  </a:lnTo>
                  <a:lnTo>
                    <a:pt x="687" y="940"/>
                  </a:lnTo>
                  <a:lnTo>
                    <a:pt x="687" y="939"/>
                  </a:lnTo>
                  <a:lnTo>
                    <a:pt x="684" y="936"/>
                  </a:lnTo>
                  <a:lnTo>
                    <a:pt x="683" y="909"/>
                  </a:lnTo>
                  <a:lnTo>
                    <a:pt x="684" y="902"/>
                  </a:lnTo>
                  <a:lnTo>
                    <a:pt x="692" y="872"/>
                  </a:lnTo>
                  <a:lnTo>
                    <a:pt x="692" y="869"/>
                  </a:lnTo>
                  <a:lnTo>
                    <a:pt x="692" y="849"/>
                  </a:lnTo>
                  <a:lnTo>
                    <a:pt x="689" y="831"/>
                  </a:lnTo>
                  <a:lnTo>
                    <a:pt x="700" y="812"/>
                  </a:lnTo>
                  <a:lnTo>
                    <a:pt x="713" y="795"/>
                  </a:lnTo>
                  <a:lnTo>
                    <a:pt x="716" y="790"/>
                  </a:lnTo>
                  <a:lnTo>
                    <a:pt x="695" y="771"/>
                  </a:lnTo>
                  <a:lnTo>
                    <a:pt x="699" y="754"/>
                  </a:lnTo>
                  <a:lnTo>
                    <a:pt x="691" y="719"/>
                  </a:lnTo>
                  <a:lnTo>
                    <a:pt x="689" y="716"/>
                  </a:lnTo>
                  <a:lnTo>
                    <a:pt x="670" y="689"/>
                  </a:lnTo>
                  <a:lnTo>
                    <a:pt x="667" y="682"/>
                  </a:lnTo>
                  <a:lnTo>
                    <a:pt x="657" y="651"/>
                  </a:lnTo>
                  <a:lnTo>
                    <a:pt x="655" y="649"/>
                  </a:lnTo>
                  <a:lnTo>
                    <a:pt x="656" y="641"/>
                  </a:lnTo>
                  <a:lnTo>
                    <a:pt x="643" y="615"/>
                  </a:lnTo>
                  <a:lnTo>
                    <a:pt x="636" y="590"/>
                  </a:lnTo>
                  <a:lnTo>
                    <a:pt x="633" y="580"/>
                  </a:lnTo>
                  <a:lnTo>
                    <a:pt x="625" y="546"/>
                  </a:lnTo>
                  <a:lnTo>
                    <a:pt x="624" y="540"/>
                  </a:lnTo>
                  <a:lnTo>
                    <a:pt x="619" y="515"/>
                  </a:lnTo>
                  <a:lnTo>
                    <a:pt x="607" y="468"/>
                  </a:lnTo>
                  <a:lnTo>
                    <a:pt x="604" y="452"/>
                  </a:lnTo>
                  <a:lnTo>
                    <a:pt x="600" y="437"/>
                  </a:lnTo>
                  <a:lnTo>
                    <a:pt x="599" y="432"/>
                  </a:lnTo>
                  <a:lnTo>
                    <a:pt x="590" y="395"/>
                  </a:lnTo>
                  <a:lnTo>
                    <a:pt x="589" y="387"/>
                  </a:lnTo>
                  <a:lnTo>
                    <a:pt x="575" y="332"/>
                  </a:lnTo>
                  <a:lnTo>
                    <a:pt x="575" y="327"/>
                  </a:lnTo>
                  <a:lnTo>
                    <a:pt x="572" y="315"/>
                  </a:lnTo>
                  <a:lnTo>
                    <a:pt x="567" y="298"/>
                  </a:lnTo>
                  <a:lnTo>
                    <a:pt x="565" y="286"/>
                  </a:lnTo>
                  <a:lnTo>
                    <a:pt x="563" y="278"/>
                  </a:lnTo>
                  <a:lnTo>
                    <a:pt x="559" y="264"/>
                  </a:lnTo>
                  <a:lnTo>
                    <a:pt x="555" y="239"/>
                  </a:lnTo>
                  <a:lnTo>
                    <a:pt x="550" y="221"/>
                  </a:lnTo>
                  <a:lnTo>
                    <a:pt x="545" y="203"/>
                  </a:lnTo>
                  <a:lnTo>
                    <a:pt x="537" y="169"/>
                  </a:lnTo>
                  <a:lnTo>
                    <a:pt x="533" y="152"/>
                  </a:lnTo>
                  <a:lnTo>
                    <a:pt x="529" y="135"/>
                  </a:lnTo>
                  <a:lnTo>
                    <a:pt x="524" y="116"/>
                  </a:lnTo>
                  <a:lnTo>
                    <a:pt x="521" y="105"/>
                  </a:lnTo>
                  <a:lnTo>
                    <a:pt x="512" y="68"/>
                  </a:lnTo>
                  <a:lnTo>
                    <a:pt x="508" y="47"/>
                  </a:lnTo>
                  <a:lnTo>
                    <a:pt x="505" y="37"/>
                  </a:lnTo>
                  <a:lnTo>
                    <a:pt x="504" y="32"/>
                  </a:lnTo>
                  <a:lnTo>
                    <a:pt x="497" y="0"/>
                  </a:lnTo>
                  <a:lnTo>
                    <a:pt x="494" y="1"/>
                  </a:lnTo>
                  <a:lnTo>
                    <a:pt x="453" y="5"/>
                  </a:lnTo>
                  <a:lnTo>
                    <a:pt x="446" y="7"/>
                  </a:lnTo>
                  <a:lnTo>
                    <a:pt x="411" y="11"/>
                  </a:lnTo>
                  <a:lnTo>
                    <a:pt x="371" y="17"/>
                  </a:lnTo>
                  <a:lnTo>
                    <a:pt x="363" y="18"/>
                  </a:lnTo>
                  <a:lnTo>
                    <a:pt x="361" y="18"/>
                  </a:lnTo>
                  <a:lnTo>
                    <a:pt x="350" y="20"/>
                  </a:lnTo>
                  <a:lnTo>
                    <a:pt x="326" y="24"/>
                  </a:lnTo>
                  <a:lnTo>
                    <a:pt x="272" y="31"/>
                  </a:lnTo>
                  <a:lnTo>
                    <a:pt x="262" y="32"/>
                  </a:lnTo>
                  <a:lnTo>
                    <a:pt x="257" y="32"/>
                  </a:lnTo>
                  <a:lnTo>
                    <a:pt x="245" y="34"/>
                  </a:lnTo>
                  <a:lnTo>
                    <a:pt x="190" y="39"/>
                  </a:lnTo>
                  <a:lnTo>
                    <a:pt x="189" y="39"/>
                  </a:lnTo>
                  <a:lnTo>
                    <a:pt x="188" y="39"/>
                  </a:lnTo>
                  <a:lnTo>
                    <a:pt x="183" y="41"/>
                  </a:lnTo>
                  <a:lnTo>
                    <a:pt x="159" y="42"/>
                  </a:lnTo>
                  <a:lnTo>
                    <a:pt x="114" y="48"/>
                  </a:lnTo>
                  <a:lnTo>
                    <a:pt x="100" y="49"/>
                  </a:lnTo>
                  <a:lnTo>
                    <a:pt x="57" y="55"/>
                  </a:lnTo>
                  <a:lnTo>
                    <a:pt x="41" y="56"/>
                  </a:lnTo>
                  <a:lnTo>
                    <a:pt x="0" y="61"/>
                  </a:lnTo>
                  <a:lnTo>
                    <a:pt x="0" y="62"/>
                  </a:lnTo>
                  <a:lnTo>
                    <a:pt x="1" y="65"/>
                  </a:lnTo>
                  <a:lnTo>
                    <a:pt x="17" y="91"/>
                  </a:lnTo>
                  <a:lnTo>
                    <a:pt x="23" y="93"/>
                  </a:lnTo>
                  <a:lnTo>
                    <a:pt x="23" y="110"/>
                  </a:lnTo>
                  <a:lnTo>
                    <a:pt x="22" y="159"/>
                  </a:lnTo>
                  <a:lnTo>
                    <a:pt x="22" y="187"/>
                  </a:lnTo>
                  <a:lnTo>
                    <a:pt x="22" y="211"/>
                  </a:lnTo>
                  <a:lnTo>
                    <a:pt x="22" y="213"/>
                  </a:lnTo>
                  <a:lnTo>
                    <a:pt x="22" y="222"/>
                  </a:lnTo>
                  <a:lnTo>
                    <a:pt x="22" y="228"/>
                  </a:lnTo>
                  <a:lnTo>
                    <a:pt x="22" y="248"/>
                  </a:lnTo>
                  <a:lnTo>
                    <a:pt x="22" y="265"/>
                  </a:lnTo>
                  <a:lnTo>
                    <a:pt x="22" y="305"/>
                  </a:lnTo>
                  <a:lnTo>
                    <a:pt x="22" y="310"/>
                  </a:lnTo>
                  <a:lnTo>
                    <a:pt x="21" y="336"/>
                  </a:lnTo>
                  <a:lnTo>
                    <a:pt x="21" y="344"/>
                  </a:lnTo>
                  <a:lnTo>
                    <a:pt x="21" y="361"/>
                  </a:lnTo>
                  <a:lnTo>
                    <a:pt x="21" y="410"/>
                  </a:lnTo>
                  <a:lnTo>
                    <a:pt x="21" y="438"/>
                  </a:lnTo>
                  <a:lnTo>
                    <a:pt x="21" y="441"/>
                  </a:lnTo>
                  <a:lnTo>
                    <a:pt x="21" y="502"/>
                  </a:lnTo>
                  <a:lnTo>
                    <a:pt x="21" y="512"/>
                  </a:lnTo>
                  <a:lnTo>
                    <a:pt x="20" y="539"/>
                  </a:lnTo>
                  <a:lnTo>
                    <a:pt x="20" y="576"/>
                  </a:lnTo>
                  <a:lnTo>
                    <a:pt x="20" y="595"/>
                  </a:lnTo>
                  <a:lnTo>
                    <a:pt x="20" y="601"/>
                  </a:lnTo>
                  <a:lnTo>
                    <a:pt x="20" y="665"/>
                  </a:lnTo>
                  <a:lnTo>
                    <a:pt x="20" y="673"/>
                  </a:lnTo>
                  <a:lnTo>
                    <a:pt x="20" y="683"/>
                  </a:lnTo>
                  <a:lnTo>
                    <a:pt x="20" y="751"/>
                  </a:lnTo>
                  <a:lnTo>
                    <a:pt x="20" y="761"/>
                  </a:lnTo>
                  <a:lnTo>
                    <a:pt x="20" y="788"/>
                  </a:lnTo>
                  <a:lnTo>
                    <a:pt x="20" y="842"/>
                  </a:lnTo>
                  <a:lnTo>
                    <a:pt x="20" y="849"/>
                  </a:lnTo>
                  <a:lnTo>
                    <a:pt x="20" y="869"/>
                  </a:lnTo>
                  <a:lnTo>
                    <a:pt x="20" y="886"/>
                  </a:lnTo>
                  <a:lnTo>
                    <a:pt x="20" y="889"/>
                  </a:lnTo>
                  <a:lnTo>
                    <a:pt x="20" y="893"/>
                  </a:lnTo>
                  <a:lnTo>
                    <a:pt x="20" y="903"/>
                  </a:lnTo>
                  <a:lnTo>
                    <a:pt x="18" y="925"/>
                  </a:lnTo>
                  <a:lnTo>
                    <a:pt x="18" y="994"/>
                  </a:lnTo>
                  <a:lnTo>
                    <a:pt x="18" y="1000"/>
                  </a:lnTo>
                  <a:lnTo>
                    <a:pt x="20" y="1004"/>
                  </a:lnTo>
                  <a:lnTo>
                    <a:pt x="24" y="1052"/>
                  </a:lnTo>
                  <a:lnTo>
                    <a:pt x="31" y="1110"/>
                  </a:lnTo>
                  <a:lnTo>
                    <a:pt x="32" y="1116"/>
                  </a:lnTo>
                  <a:lnTo>
                    <a:pt x="33" y="1129"/>
                  </a:lnTo>
                  <a:lnTo>
                    <a:pt x="36" y="1146"/>
                  </a:lnTo>
                  <a:lnTo>
                    <a:pt x="39" y="1181"/>
                  </a:lnTo>
                  <a:lnTo>
                    <a:pt x="45" y="1224"/>
                  </a:lnTo>
                  <a:close/>
                </a:path>
              </a:pathLst>
            </a:custGeom>
            <a:solidFill>
              <a:srgbClr val="FFFF00"/>
            </a:solidFill>
            <a:ln w="0">
              <a:solidFill>
                <a:srgbClr val="000000"/>
              </a:solidFill>
              <a:prstDash val="solid"/>
              <a:round/>
              <a:headEnd/>
              <a:tailEnd/>
            </a:ln>
          </p:spPr>
          <p:txBody>
            <a:bodyPr/>
            <a:lstStyle/>
            <a:p>
              <a:endParaRPr lang="en-US"/>
            </a:p>
          </p:txBody>
        </p:sp>
        <p:sp>
          <p:nvSpPr>
            <p:cNvPr id="5143" name="Freeform 23"/>
            <p:cNvSpPr>
              <a:spLocks noChangeAspect="1"/>
            </p:cNvSpPr>
            <p:nvPr/>
          </p:nvSpPr>
          <p:spPr bwMode="auto">
            <a:xfrm>
              <a:off x="5500" y="4992"/>
              <a:ext cx="1857" cy="1527"/>
            </a:xfrm>
            <a:custGeom>
              <a:avLst/>
              <a:gdLst>
                <a:gd name="T0" fmla="*/ 970 w 1716"/>
                <a:gd name="T1" fmla="*/ 166 h 1680"/>
                <a:gd name="T2" fmla="*/ 1054 w 1716"/>
                <a:gd name="T3" fmla="*/ 195 h 1680"/>
                <a:gd name="T4" fmla="*/ 1188 w 1716"/>
                <a:gd name="T5" fmla="*/ 177 h 1680"/>
                <a:gd name="T6" fmla="*/ 1395 w 1716"/>
                <a:gd name="T7" fmla="*/ 146 h 1680"/>
                <a:gd name="T8" fmla="*/ 1531 w 1716"/>
                <a:gd name="T9" fmla="*/ 126 h 1680"/>
                <a:gd name="T10" fmla="*/ 1800 w 1716"/>
                <a:gd name="T11" fmla="*/ 169 h 1680"/>
                <a:gd name="T12" fmla="*/ 1971 w 1716"/>
                <a:gd name="T13" fmla="*/ 216 h 1680"/>
                <a:gd name="T14" fmla="*/ 2060 w 1716"/>
                <a:gd name="T15" fmla="*/ 224 h 1680"/>
                <a:gd name="T16" fmla="*/ 2135 w 1716"/>
                <a:gd name="T17" fmla="*/ 267 h 1680"/>
                <a:gd name="T18" fmla="*/ 2182 w 1716"/>
                <a:gd name="T19" fmla="*/ 280 h 1680"/>
                <a:gd name="T20" fmla="*/ 2175 w 1716"/>
                <a:gd name="T21" fmla="*/ 350 h 1680"/>
                <a:gd name="T22" fmla="*/ 2225 w 1716"/>
                <a:gd name="T23" fmla="*/ 410 h 1680"/>
                <a:gd name="T24" fmla="*/ 2261 w 1716"/>
                <a:gd name="T25" fmla="*/ 375 h 1680"/>
                <a:gd name="T26" fmla="*/ 2319 w 1716"/>
                <a:gd name="T27" fmla="*/ 376 h 1680"/>
                <a:gd name="T28" fmla="*/ 2283 w 1716"/>
                <a:gd name="T29" fmla="*/ 418 h 1680"/>
                <a:gd name="T30" fmla="*/ 2346 w 1716"/>
                <a:gd name="T31" fmla="*/ 455 h 1680"/>
                <a:gd name="T32" fmla="*/ 2546 w 1716"/>
                <a:gd name="T33" fmla="*/ 542 h 1680"/>
                <a:gd name="T34" fmla="*/ 2705 w 1716"/>
                <a:gd name="T35" fmla="*/ 557 h 1680"/>
                <a:gd name="T36" fmla="*/ 2835 w 1716"/>
                <a:gd name="T37" fmla="*/ 607 h 1680"/>
                <a:gd name="T38" fmla="*/ 3094 w 1716"/>
                <a:gd name="T39" fmla="*/ 666 h 1680"/>
                <a:gd name="T40" fmla="*/ 3166 w 1716"/>
                <a:gd name="T41" fmla="*/ 691 h 1680"/>
                <a:gd name="T42" fmla="*/ 3294 w 1716"/>
                <a:gd name="T43" fmla="*/ 683 h 1680"/>
                <a:gd name="T44" fmla="*/ 3318 w 1716"/>
                <a:gd name="T45" fmla="*/ 681 h 1680"/>
                <a:gd name="T46" fmla="*/ 3389 w 1716"/>
                <a:gd name="T47" fmla="*/ 691 h 1680"/>
                <a:gd name="T48" fmla="*/ 3367 w 1716"/>
                <a:gd name="T49" fmla="*/ 703 h 1680"/>
                <a:gd name="T50" fmla="*/ 3488 w 1716"/>
                <a:gd name="T51" fmla="*/ 625 h 1680"/>
                <a:gd name="T52" fmla="*/ 3421 w 1716"/>
                <a:gd name="T53" fmla="*/ 631 h 1680"/>
                <a:gd name="T54" fmla="*/ 3475 w 1716"/>
                <a:gd name="T55" fmla="*/ 568 h 1680"/>
                <a:gd name="T56" fmla="*/ 3408 w 1716"/>
                <a:gd name="T57" fmla="*/ 446 h 1680"/>
                <a:gd name="T58" fmla="*/ 3103 w 1716"/>
                <a:gd name="T59" fmla="*/ 313 h 1680"/>
                <a:gd name="T60" fmla="*/ 2849 w 1716"/>
                <a:gd name="T61" fmla="*/ 189 h 1680"/>
                <a:gd name="T62" fmla="*/ 2704 w 1716"/>
                <a:gd name="T63" fmla="*/ 133 h 1680"/>
                <a:gd name="T64" fmla="*/ 2559 w 1716"/>
                <a:gd name="T65" fmla="*/ 34 h 1680"/>
                <a:gd name="T66" fmla="*/ 2531 w 1716"/>
                <a:gd name="T67" fmla="*/ 7 h 1680"/>
                <a:gd name="T68" fmla="*/ 2286 w 1716"/>
                <a:gd name="T69" fmla="*/ 12 h 1680"/>
                <a:gd name="T70" fmla="*/ 2236 w 1716"/>
                <a:gd name="T71" fmla="*/ 46 h 1680"/>
                <a:gd name="T72" fmla="*/ 2147 w 1716"/>
                <a:gd name="T73" fmla="*/ 40 h 1680"/>
                <a:gd name="T74" fmla="*/ 2039 w 1716"/>
                <a:gd name="T75" fmla="*/ 41 h 1680"/>
                <a:gd name="T76" fmla="*/ 1853 w 1716"/>
                <a:gd name="T77" fmla="*/ 45 h 1680"/>
                <a:gd name="T78" fmla="*/ 1764 w 1716"/>
                <a:gd name="T79" fmla="*/ 48 h 1680"/>
                <a:gd name="T80" fmla="*/ 1655 w 1716"/>
                <a:gd name="T81" fmla="*/ 49 h 1680"/>
                <a:gd name="T82" fmla="*/ 1542 w 1716"/>
                <a:gd name="T83" fmla="*/ 52 h 1680"/>
                <a:gd name="T84" fmla="*/ 1470 w 1716"/>
                <a:gd name="T85" fmla="*/ 54 h 1680"/>
                <a:gd name="T86" fmla="*/ 1374 w 1716"/>
                <a:gd name="T87" fmla="*/ 55 h 1680"/>
                <a:gd name="T88" fmla="*/ 1298 w 1716"/>
                <a:gd name="T89" fmla="*/ 58 h 1680"/>
                <a:gd name="T90" fmla="*/ 1065 w 1716"/>
                <a:gd name="T91" fmla="*/ 29 h 1680"/>
                <a:gd name="T92" fmla="*/ 866 w 1716"/>
                <a:gd name="T93" fmla="*/ 32 h 1680"/>
                <a:gd name="T94" fmla="*/ 640 w 1716"/>
                <a:gd name="T95" fmla="*/ 41 h 1680"/>
                <a:gd name="T96" fmla="*/ 553 w 1716"/>
                <a:gd name="T97" fmla="*/ 42 h 1680"/>
                <a:gd name="T98" fmla="*/ 427 w 1716"/>
                <a:gd name="T99" fmla="*/ 46 h 1680"/>
                <a:gd name="T100" fmla="*/ 333 w 1716"/>
                <a:gd name="T101" fmla="*/ 49 h 1680"/>
                <a:gd name="T102" fmla="*/ 152 w 1716"/>
                <a:gd name="T103" fmla="*/ 54 h 1680"/>
                <a:gd name="T104" fmla="*/ 105 w 1716"/>
                <a:gd name="T105" fmla="*/ 103 h 1680"/>
                <a:gd name="T106" fmla="*/ 130 w 1716"/>
                <a:gd name="T107" fmla="*/ 141 h 1680"/>
                <a:gd name="T108" fmla="*/ 527 w 1716"/>
                <a:gd name="T109" fmla="*/ 121 h 16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16"/>
                <a:gd name="T166" fmla="*/ 0 h 1680"/>
                <a:gd name="T167" fmla="*/ 1716 w 1716"/>
                <a:gd name="T168" fmla="*/ 1680 h 16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16" h="1680">
                  <a:moveTo>
                    <a:pt x="344" y="308"/>
                  </a:moveTo>
                  <a:lnTo>
                    <a:pt x="424" y="353"/>
                  </a:lnTo>
                  <a:lnTo>
                    <a:pt x="454" y="381"/>
                  </a:lnTo>
                  <a:lnTo>
                    <a:pt x="476" y="391"/>
                  </a:lnTo>
                  <a:lnTo>
                    <a:pt x="486" y="455"/>
                  </a:lnTo>
                  <a:lnTo>
                    <a:pt x="478" y="405"/>
                  </a:lnTo>
                  <a:lnTo>
                    <a:pt x="487" y="461"/>
                  </a:lnTo>
                  <a:lnTo>
                    <a:pt x="518" y="458"/>
                  </a:lnTo>
                  <a:lnTo>
                    <a:pt x="539" y="469"/>
                  </a:lnTo>
                  <a:lnTo>
                    <a:pt x="537" y="444"/>
                  </a:lnTo>
                  <a:lnTo>
                    <a:pt x="562" y="441"/>
                  </a:lnTo>
                  <a:lnTo>
                    <a:pt x="584" y="421"/>
                  </a:lnTo>
                  <a:lnTo>
                    <a:pt x="578" y="432"/>
                  </a:lnTo>
                  <a:lnTo>
                    <a:pt x="657" y="364"/>
                  </a:lnTo>
                  <a:lnTo>
                    <a:pt x="683" y="367"/>
                  </a:lnTo>
                  <a:lnTo>
                    <a:pt x="686" y="343"/>
                  </a:lnTo>
                  <a:lnTo>
                    <a:pt x="683" y="335"/>
                  </a:lnTo>
                  <a:lnTo>
                    <a:pt x="703" y="306"/>
                  </a:lnTo>
                  <a:lnTo>
                    <a:pt x="737" y="296"/>
                  </a:lnTo>
                  <a:lnTo>
                    <a:pt x="753" y="298"/>
                  </a:lnTo>
                  <a:lnTo>
                    <a:pt x="754" y="299"/>
                  </a:lnTo>
                  <a:lnTo>
                    <a:pt x="833" y="346"/>
                  </a:lnTo>
                  <a:lnTo>
                    <a:pt x="848" y="378"/>
                  </a:lnTo>
                  <a:lnTo>
                    <a:pt x="883" y="401"/>
                  </a:lnTo>
                  <a:lnTo>
                    <a:pt x="899" y="449"/>
                  </a:lnTo>
                  <a:lnTo>
                    <a:pt x="926" y="464"/>
                  </a:lnTo>
                  <a:lnTo>
                    <a:pt x="950" y="502"/>
                  </a:lnTo>
                  <a:lnTo>
                    <a:pt x="968" y="510"/>
                  </a:lnTo>
                  <a:lnTo>
                    <a:pt x="970" y="547"/>
                  </a:lnTo>
                  <a:lnTo>
                    <a:pt x="984" y="544"/>
                  </a:lnTo>
                  <a:lnTo>
                    <a:pt x="989" y="534"/>
                  </a:lnTo>
                  <a:lnTo>
                    <a:pt x="1013" y="529"/>
                  </a:lnTo>
                  <a:lnTo>
                    <a:pt x="1029" y="536"/>
                  </a:lnTo>
                  <a:lnTo>
                    <a:pt x="1042" y="576"/>
                  </a:lnTo>
                  <a:lnTo>
                    <a:pt x="1062" y="598"/>
                  </a:lnTo>
                  <a:lnTo>
                    <a:pt x="1050" y="630"/>
                  </a:lnTo>
                  <a:lnTo>
                    <a:pt x="1064" y="642"/>
                  </a:lnTo>
                  <a:lnTo>
                    <a:pt x="1061" y="652"/>
                  </a:lnTo>
                  <a:lnTo>
                    <a:pt x="1071" y="658"/>
                  </a:lnTo>
                  <a:lnTo>
                    <a:pt x="1072" y="661"/>
                  </a:lnTo>
                  <a:lnTo>
                    <a:pt x="1079" y="734"/>
                  </a:lnTo>
                  <a:lnTo>
                    <a:pt x="1069" y="793"/>
                  </a:lnTo>
                  <a:lnTo>
                    <a:pt x="1063" y="815"/>
                  </a:lnTo>
                  <a:lnTo>
                    <a:pt x="1069" y="828"/>
                  </a:lnTo>
                  <a:lnTo>
                    <a:pt x="1059" y="839"/>
                  </a:lnTo>
                  <a:lnTo>
                    <a:pt x="1064" y="905"/>
                  </a:lnTo>
                  <a:lnTo>
                    <a:pt x="1087" y="937"/>
                  </a:lnTo>
                  <a:lnTo>
                    <a:pt x="1094" y="968"/>
                  </a:lnTo>
                  <a:lnTo>
                    <a:pt x="1101" y="974"/>
                  </a:lnTo>
                  <a:lnTo>
                    <a:pt x="1115" y="936"/>
                  </a:lnTo>
                  <a:lnTo>
                    <a:pt x="1115" y="895"/>
                  </a:lnTo>
                  <a:lnTo>
                    <a:pt x="1110" y="885"/>
                  </a:lnTo>
                  <a:lnTo>
                    <a:pt x="1088" y="879"/>
                  </a:lnTo>
                  <a:lnTo>
                    <a:pt x="1103" y="871"/>
                  </a:lnTo>
                  <a:lnTo>
                    <a:pt x="1138" y="906"/>
                  </a:lnTo>
                  <a:lnTo>
                    <a:pt x="1139" y="890"/>
                  </a:lnTo>
                  <a:lnTo>
                    <a:pt x="1157" y="888"/>
                  </a:lnTo>
                  <a:lnTo>
                    <a:pt x="1134" y="960"/>
                  </a:lnTo>
                  <a:lnTo>
                    <a:pt x="1121" y="980"/>
                  </a:lnTo>
                  <a:lnTo>
                    <a:pt x="1122" y="988"/>
                  </a:lnTo>
                  <a:lnTo>
                    <a:pt x="1098" y="1000"/>
                  </a:lnTo>
                  <a:lnTo>
                    <a:pt x="1125" y="1038"/>
                  </a:lnTo>
                  <a:lnTo>
                    <a:pt x="1125" y="1039"/>
                  </a:lnTo>
                  <a:lnTo>
                    <a:pt x="1152" y="1075"/>
                  </a:lnTo>
                  <a:lnTo>
                    <a:pt x="1197" y="1157"/>
                  </a:lnTo>
                  <a:lnTo>
                    <a:pt x="1209" y="1177"/>
                  </a:lnTo>
                  <a:lnTo>
                    <a:pt x="1224" y="1200"/>
                  </a:lnTo>
                  <a:lnTo>
                    <a:pt x="1251" y="1281"/>
                  </a:lnTo>
                  <a:lnTo>
                    <a:pt x="1267" y="1296"/>
                  </a:lnTo>
                  <a:lnTo>
                    <a:pt x="1290" y="1286"/>
                  </a:lnTo>
                  <a:lnTo>
                    <a:pt x="1291" y="1278"/>
                  </a:lnTo>
                  <a:lnTo>
                    <a:pt x="1330" y="1316"/>
                  </a:lnTo>
                  <a:lnTo>
                    <a:pt x="1346" y="1374"/>
                  </a:lnTo>
                  <a:lnTo>
                    <a:pt x="1384" y="1449"/>
                  </a:lnTo>
                  <a:lnTo>
                    <a:pt x="1384" y="1441"/>
                  </a:lnTo>
                  <a:lnTo>
                    <a:pt x="1393" y="1435"/>
                  </a:lnTo>
                  <a:lnTo>
                    <a:pt x="1430" y="1454"/>
                  </a:lnTo>
                  <a:lnTo>
                    <a:pt x="1446" y="1456"/>
                  </a:lnTo>
                  <a:lnTo>
                    <a:pt x="1484" y="1498"/>
                  </a:lnTo>
                  <a:lnTo>
                    <a:pt x="1521" y="1573"/>
                  </a:lnTo>
                  <a:lnTo>
                    <a:pt x="1516" y="1578"/>
                  </a:lnTo>
                  <a:lnTo>
                    <a:pt x="1516" y="1610"/>
                  </a:lnTo>
                  <a:lnTo>
                    <a:pt x="1537" y="1637"/>
                  </a:lnTo>
                  <a:lnTo>
                    <a:pt x="1556" y="1631"/>
                  </a:lnTo>
                  <a:lnTo>
                    <a:pt x="1584" y="1608"/>
                  </a:lnTo>
                  <a:lnTo>
                    <a:pt x="1597" y="1610"/>
                  </a:lnTo>
                  <a:lnTo>
                    <a:pt x="1598" y="1615"/>
                  </a:lnTo>
                  <a:lnTo>
                    <a:pt x="1618" y="1611"/>
                  </a:lnTo>
                  <a:lnTo>
                    <a:pt x="1610" y="1645"/>
                  </a:lnTo>
                  <a:lnTo>
                    <a:pt x="1620" y="1654"/>
                  </a:lnTo>
                  <a:lnTo>
                    <a:pt x="1634" y="1642"/>
                  </a:lnTo>
                  <a:lnTo>
                    <a:pt x="1629" y="1608"/>
                  </a:lnTo>
                  <a:lnTo>
                    <a:pt x="1632" y="1593"/>
                  </a:lnTo>
                  <a:lnTo>
                    <a:pt x="1636" y="1597"/>
                  </a:lnTo>
                  <a:lnTo>
                    <a:pt x="1662" y="1583"/>
                  </a:lnTo>
                  <a:lnTo>
                    <a:pt x="1665" y="1631"/>
                  </a:lnTo>
                  <a:lnTo>
                    <a:pt x="1654" y="1644"/>
                  </a:lnTo>
                  <a:lnTo>
                    <a:pt x="1656" y="1649"/>
                  </a:lnTo>
                  <a:lnTo>
                    <a:pt x="1638" y="1680"/>
                  </a:lnTo>
                  <a:lnTo>
                    <a:pt x="1655" y="1659"/>
                  </a:lnTo>
                  <a:lnTo>
                    <a:pt x="1688" y="1598"/>
                  </a:lnTo>
                  <a:lnTo>
                    <a:pt x="1706" y="1533"/>
                  </a:lnTo>
                  <a:lnTo>
                    <a:pt x="1716" y="1483"/>
                  </a:lnTo>
                  <a:lnTo>
                    <a:pt x="1714" y="1478"/>
                  </a:lnTo>
                  <a:lnTo>
                    <a:pt x="1703" y="1530"/>
                  </a:lnTo>
                  <a:lnTo>
                    <a:pt x="1681" y="1547"/>
                  </a:lnTo>
                  <a:lnTo>
                    <a:pt x="1693" y="1526"/>
                  </a:lnTo>
                  <a:lnTo>
                    <a:pt x="1681" y="1490"/>
                  </a:lnTo>
                  <a:lnTo>
                    <a:pt x="1692" y="1431"/>
                  </a:lnTo>
                  <a:lnTo>
                    <a:pt x="1706" y="1422"/>
                  </a:lnTo>
                  <a:lnTo>
                    <a:pt x="1713" y="1434"/>
                  </a:lnTo>
                  <a:lnTo>
                    <a:pt x="1708" y="1343"/>
                  </a:lnTo>
                  <a:lnTo>
                    <a:pt x="1708" y="1336"/>
                  </a:lnTo>
                  <a:lnTo>
                    <a:pt x="1703" y="1241"/>
                  </a:lnTo>
                  <a:lnTo>
                    <a:pt x="1692" y="1102"/>
                  </a:lnTo>
                  <a:lnTo>
                    <a:pt x="1674" y="1052"/>
                  </a:lnTo>
                  <a:lnTo>
                    <a:pt x="1637" y="971"/>
                  </a:lnTo>
                  <a:lnTo>
                    <a:pt x="1600" y="892"/>
                  </a:lnTo>
                  <a:lnTo>
                    <a:pt x="1561" y="808"/>
                  </a:lnTo>
                  <a:lnTo>
                    <a:pt x="1524" y="737"/>
                  </a:lnTo>
                  <a:lnTo>
                    <a:pt x="1509" y="673"/>
                  </a:lnTo>
                  <a:lnTo>
                    <a:pt x="1514" y="627"/>
                  </a:lnTo>
                  <a:lnTo>
                    <a:pt x="1464" y="549"/>
                  </a:lnTo>
                  <a:lnTo>
                    <a:pt x="1399" y="448"/>
                  </a:lnTo>
                  <a:lnTo>
                    <a:pt x="1367" y="384"/>
                  </a:lnTo>
                  <a:lnTo>
                    <a:pt x="1363" y="378"/>
                  </a:lnTo>
                  <a:lnTo>
                    <a:pt x="1331" y="312"/>
                  </a:lnTo>
                  <a:lnTo>
                    <a:pt x="1329" y="313"/>
                  </a:lnTo>
                  <a:lnTo>
                    <a:pt x="1322" y="291"/>
                  </a:lnTo>
                  <a:lnTo>
                    <a:pt x="1309" y="245"/>
                  </a:lnTo>
                  <a:lnTo>
                    <a:pt x="1275" y="149"/>
                  </a:lnTo>
                  <a:lnTo>
                    <a:pt x="1257" y="78"/>
                  </a:lnTo>
                  <a:lnTo>
                    <a:pt x="1253" y="78"/>
                  </a:lnTo>
                  <a:lnTo>
                    <a:pt x="1253" y="75"/>
                  </a:lnTo>
                  <a:lnTo>
                    <a:pt x="1245" y="18"/>
                  </a:lnTo>
                  <a:lnTo>
                    <a:pt x="1243" y="17"/>
                  </a:lnTo>
                  <a:lnTo>
                    <a:pt x="1185" y="17"/>
                  </a:lnTo>
                  <a:lnTo>
                    <a:pt x="1155" y="7"/>
                  </a:lnTo>
                  <a:lnTo>
                    <a:pt x="1147" y="0"/>
                  </a:lnTo>
                  <a:lnTo>
                    <a:pt x="1123" y="28"/>
                  </a:lnTo>
                  <a:lnTo>
                    <a:pt x="1138" y="100"/>
                  </a:lnTo>
                  <a:lnTo>
                    <a:pt x="1136" y="143"/>
                  </a:lnTo>
                  <a:lnTo>
                    <a:pt x="1109" y="144"/>
                  </a:lnTo>
                  <a:lnTo>
                    <a:pt x="1098" y="109"/>
                  </a:lnTo>
                  <a:lnTo>
                    <a:pt x="1096" y="89"/>
                  </a:lnTo>
                  <a:lnTo>
                    <a:pt x="1088" y="89"/>
                  </a:lnTo>
                  <a:lnTo>
                    <a:pt x="1063" y="92"/>
                  </a:lnTo>
                  <a:lnTo>
                    <a:pt x="1054" y="93"/>
                  </a:lnTo>
                  <a:lnTo>
                    <a:pt x="1046" y="93"/>
                  </a:lnTo>
                  <a:lnTo>
                    <a:pt x="1038" y="95"/>
                  </a:lnTo>
                  <a:lnTo>
                    <a:pt x="1021" y="96"/>
                  </a:lnTo>
                  <a:lnTo>
                    <a:pt x="1003" y="98"/>
                  </a:lnTo>
                  <a:lnTo>
                    <a:pt x="999" y="99"/>
                  </a:lnTo>
                  <a:lnTo>
                    <a:pt x="987" y="99"/>
                  </a:lnTo>
                  <a:lnTo>
                    <a:pt x="962" y="102"/>
                  </a:lnTo>
                  <a:lnTo>
                    <a:pt x="909" y="108"/>
                  </a:lnTo>
                  <a:lnTo>
                    <a:pt x="896" y="109"/>
                  </a:lnTo>
                  <a:lnTo>
                    <a:pt x="886" y="109"/>
                  </a:lnTo>
                  <a:lnTo>
                    <a:pt x="873" y="110"/>
                  </a:lnTo>
                  <a:lnTo>
                    <a:pt x="867" y="112"/>
                  </a:lnTo>
                  <a:lnTo>
                    <a:pt x="864" y="112"/>
                  </a:lnTo>
                  <a:lnTo>
                    <a:pt x="857" y="112"/>
                  </a:lnTo>
                  <a:lnTo>
                    <a:pt x="835" y="115"/>
                  </a:lnTo>
                  <a:lnTo>
                    <a:pt x="813" y="116"/>
                  </a:lnTo>
                  <a:lnTo>
                    <a:pt x="806" y="118"/>
                  </a:lnTo>
                  <a:lnTo>
                    <a:pt x="799" y="118"/>
                  </a:lnTo>
                  <a:lnTo>
                    <a:pt x="785" y="119"/>
                  </a:lnTo>
                  <a:lnTo>
                    <a:pt x="759" y="122"/>
                  </a:lnTo>
                  <a:lnTo>
                    <a:pt x="745" y="123"/>
                  </a:lnTo>
                  <a:lnTo>
                    <a:pt x="733" y="125"/>
                  </a:lnTo>
                  <a:lnTo>
                    <a:pt x="730" y="125"/>
                  </a:lnTo>
                  <a:lnTo>
                    <a:pt x="723" y="125"/>
                  </a:lnTo>
                  <a:lnTo>
                    <a:pt x="717" y="126"/>
                  </a:lnTo>
                  <a:lnTo>
                    <a:pt x="695" y="127"/>
                  </a:lnTo>
                  <a:lnTo>
                    <a:pt x="682" y="129"/>
                  </a:lnTo>
                  <a:lnTo>
                    <a:pt x="676" y="130"/>
                  </a:lnTo>
                  <a:lnTo>
                    <a:pt x="671" y="130"/>
                  </a:lnTo>
                  <a:lnTo>
                    <a:pt x="658" y="132"/>
                  </a:lnTo>
                  <a:lnTo>
                    <a:pt x="657" y="132"/>
                  </a:lnTo>
                  <a:lnTo>
                    <a:pt x="638" y="135"/>
                  </a:lnTo>
                  <a:lnTo>
                    <a:pt x="603" y="137"/>
                  </a:lnTo>
                  <a:lnTo>
                    <a:pt x="559" y="142"/>
                  </a:lnTo>
                  <a:lnTo>
                    <a:pt x="556" y="137"/>
                  </a:lnTo>
                  <a:lnTo>
                    <a:pt x="523" y="69"/>
                  </a:lnTo>
                  <a:lnTo>
                    <a:pt x="522" y="61"/>
                  </a:lnTo>
                  <a:lnTo>
                    <a:pt x="491" y="65"/>
                  </a:lnTo>
                  <a:lnTo>
                    <a:pt x="473" y="68"/>
                  </a:lnTo>
                  <a:lnTo>
                    <a:pt x="425" y="76"/>
                  </a:lnTo>
                  <a:lnTo>
                    <a:pt x="423" y="78"/>
                  </a:lnTo>
                  <a:lnTo>
                    <a:pt x="369" y="86"/>
                  </a:lnTo>
                  <a:lnTo>
                    <a:pt x="334" y="92"/>
                  </a:lnTo>
                  <a:lnTo>
                    <a:pt x="315" y="95"/>
                  </a:lnTo>
                  <a:lnTo>
                    <a:pt x="297" y="98"/>
                  </a:lnTo>
                  <a:lnTo>
                    <a:pt x="290" y="98"/>
                  </a:lnTo>
                  <a:lnTo>
                    <a:pt x="284" y="99"/>
                  </a:lnTo>
                  <a:lnTo>
                    <a:pt x="272" y="100"/>
                  </a:lnTo>
                  <a:lnTo>
                    <a:pt x="247" y="103"/>
                  </a:lnTo>
                  <a:lnTo>
                    <a:pt x="244" y="105"/>
                  </a:lnTo>
                  <a:lnTo>
                    <a:pt x="216" y="109"/>
                  </a:lnTo>
                  <a:lnTo>
                    <a:pt x="209" y="109"/>
                  </a:lnTo>
                  <a:lnTo>
                    <a:pt x="185" y="113"/>
                  </a:lnTo>
                  <a:lnTo>
                    <a:pt x="182" y="113"/>
                  </a:lnTo>
                  <a:lnTo>
                    <a:pt x="178" y="113"/>
                  </a:lnTo>
                  <a:lnTo>
                    <a:pt x="164" y="115"/>
                  </a:lnTo>
                  <a:lnTo>
                    <a:pt x="122" y="120"/>
                  </a:lnTo>
                  <a:lnTo>
                    <a:pt x="94" y="123"/>
                  </a:lnTo>
                  <a:lnTo>
                    <a:pt x="89" y="125"/>
                  </a:lnTo>
                  <a:lnTo>
                    <a:pt x="74" y="127"/>
                  </a:lnTo>
                  <a:lnTo>
                    <a:pt x="71" y="127"/>
                  </a:lnTo>
                  <a:lnTo>
                    <a:pt x="1" y="136"/>
                  </a:lnTo>
                  <a:lnTo>
                    <a:pt x="0" y="181"/>
                  </a:lnTo>
                  <a:lnTo>
                    <a:pt x="52" y="241"/>
                  </a:lnTo>
                  <a:lnTo>
                    <a:pt x="47" y="279"/>
                  </a:lnTo>
                  <a:lnTo>
                    <a:pt x="60" y="293"/>
                  </a:lnTo>
                  <a:lnTo>
                    <a:pt x="30" y="349"/>
                  </a:lnTo>
                  <a:lnTo>
                    <a:pt x="64" y="335"/>
                  </a:lnTo>
                  <a:lnTo>
                    <a:pt x="168" y="299"/>
                  </a:lnTo>
                  <a:lnTo>
                    <a:pt x="178" y="296"/>
                  </a:lnTo>
                  <a:lnTo>
                    <a:pt x="238" y="289"/>
                  </a:lnTo>
                  <a:lnTo>
                    <a:pt x="259" y="286"/>
                  </a:lnTo>
                  <a:lnTo>
                    <a:pt x="263" y="286"/>
                  </a:lnTo>
                  <a:lnTo>
                    <a:pt x="264" y="286"/>
                  </a:lnTo>
                  <a:lnTo>
                    <a:pt x="344" y="308"/>
                  </a:lnTo>
                  <a:close/>
                </a:path>
              </a:pathLst>
            </a:custGeom>
            <a:solidFill>
              <a:srgbClr val="FFFF00"/>
            </a:solidFill>
            <a:ln w="0">
              <a:solidFill>
                <a:srgbClr val="000000"/>
              </a:solidFill>
              <a:prstDash val="solid"/>
              <a:round/>
              <a:headEnd/>
              <a:tailEnd/>
            </a:ln>
          </p:spPr>
          <p:txBody>
            <a:bodyPr/>
            <a:lstStyle/>
            <a:p>
              <a:endParaRPr lang="en-US"/>
            </a:p>
          </p:txBody>
        </p:sp>
        <p:sp>
          <p:nvSpPr>
            <p:cNvPr id="5144" name="Freeform 24"/>
            <p:cNvSpPr>
              <a:spLocks noChangeAspect="1"/>
            </p:cNvSpPr>
            <p:nvPr/>
          </p:nvSpPr>
          <p:spPr bwMode="auto">
            <a:xfrm>
              <a:off x="7020" y="6579"/>
              <a:ext cx="116" cy="77"/>
            </a:xfrm>
            <a:custGeom>
              <a:avLst/>
              <a:gdLst>
                <a:gd name="T0" fmla="*/ 0 w 105"/>
                <a:gd name="T1" fmla="*/ 29 h 87"/>
                <a:gd name="T2" fmla="*/ 141 w 105"/>
                <a:gd name="T3" fmla="*/ 18 h 87"/>
                <a:gd name="T4" fmla="*/ 151 w 105"/>
                <a:gd name="T5" fmla="*/ 13 h 87"/>
                <a:gd name="T6" fmla="*/ 210 w 105"/>
                <a:gd name="T7" fmla="*/ 15 h 87"/>
                <a:gd name="T8" fmla="*/ 256 w 105"/>
                <a:gd name="T9" fmla="*/ 11 h 87"/>
                <a:gd name="T10" fmla="*/ 208 w 105"/>
                <a:gd name="T11" fmla="*/ 4 h 87"/>
                <a:gd name="T12" fmla="*/ 141 w 105"/>
                <a:gd name="T13" fmla="*/ 0 h 87"/>
                <a:gd name="T14" fmla="*/ 144 w 105"/>
                <a:gd name="T15" fmla="*/ 7 h 87"/>
                <a:gd name="T16" fmla="*/ 130 w 105"/>
                <a:gd name="T17" fmla="*/ 11 h 87"/>
                <a:gd name="T18" fmla="*/ 97 w 105"/>
                <a:gd name="T19" fmla="*/ 8 h 87"/>
                <a:gd name="T20" fmla="*/ 21 w 105"/>
                <a:gd name="T21" fmla="*/ 17 h 87"/>
                <a:gd name="T22" fmla="*/ 25 w 105"/>
                <a:gd name="T23" fmla="*/ 24 h 87"/>
                <a:gd name="T24" fmla="*/ 0 w 105"/>
                <a:gd name="T25" fmla="*/ 29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87"/>
                <a:gd name="T41" fmla="*/ 105 w 105"/>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87">
                  <a:moveTo>
                    <a:pt x="0" y="87"/>
                  </a:moveTo>
                  <a:lnTo>
                    <a:pt x="58" y="53"/>
                  </a:lnTo>
                  <a:lnTo>
                    <a:pt x="61" y="38"/>
                  </a:lnTo>
                  <a:lnTo>
                    <a:pt x="86" y="46"/>
                  </a:lnTo>
                  <a:lnTo>
                    <a:pt x="105" y="33"/>
                  </a:lnTo>
                  <a:lnTo>
                    <a:pt x="84" y="10"/>
                  </a:lnTo>
                  <a:lnTo>
                    <a:pt x="58" y="0"/>
                  </a:lnTo>
                  <a:lnTo>
                    <a:pt x="59" y="19"/>
                  </a:lnTo>
                  <a:lnTo>
                    <a:pt x="53" y="30"/>
                  </a:lnTo>
                  <a:lnTo>
                    <a:pt x="39" y="21"/>
                  </a:lnTo>
                  <a:lnTo>
                    <a:pt x="9" y="50"/>
                  </a:lnTo>
                  <a:lnTo>
                    <a:pt x="11" y="74"/>
                  </a:lnTo>
                  <a:lnTo>
                    <a:pt x="0" y="87"/>
                  </a:lnTo>
                  <a:close/>
                </a:path>
              </a:pathLst>
            </a:custGeom>
            <a:solidFill>
              <a:srgbClr val="FFFFFF"/>
            </a:solidFill>
            <a:ln w="0">
              <a:solidFill>
                <a:srgbClr val="000000"/>
              </a:solidFill>
              <a:prstDash val="solid"/>
              <a:round/>
              <a:headEnd/>
              <a:tailEnd/>
            </a:ln>
          </p:spPr>
          <p:txBody>
            <a:bodyPr/>
            <a:lstStyle/>
            <a:p>
              <a:endParaRPr lang="en-US"/>
            </a:p>
          </p:txBody>
        </p:sp>
        <p:sp>
          <p:nvSpPr>
            <p:cNvPr id="5145" name="Freeform 25"/>
            <p:cNvSpPr>
              <a:spLocks noChangeAspect="1"/>
            </p:cNvSpPr>
            <p:nvPr/>
          </p:nvSpPr>
          <p:spPr bwMode="auto">
            <a:xfrm>
              <a:off x="7170" y="6554"/>
              <a:ext cx="55" cy="34"/>
            </a:xfrm>
            <a:custGeom>
              <a:avLst/>
              <a:gdLst>
                <a:gd name="T0" fmla="*/ 0 w 48"/>
                <a:gd name="T1" fmla="*/ 10 h 39"/>
                <a:gd name="T2" fmla="*/ 17 w 48"/>
                <a:gd name="T3" fmla="*/ 11 h 39"/>
                <a:gd name="T4" fmla="*/ 164 w 48"/>
                <a:gd name="T5" fmla="*/ 0 h 39"/>
                <a:gd name="T6" fmla="*/ 95 w 48"/>
                <a:gd name="T7" fmla="*/ 4 h 39"/>
                <a:gd name="T8" fmla="*/ 0 w 48"/>
                <a:gd name="T9" fmla="*/ 10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0" y="35"/>
                  </a:moveTo>
                  <a:lnTo>
                    <a:pt x="5" y="39"/>
                  </a:lnTo>
                  <a:lnTo>
                    <a:pt x="48" y="0"/>
                  </a:lnTo>
                  <a:lnTo>
                    <a:pt x="28" y="15"/>
                  </a:lnTo>
                  <a:lnTo>
                    <a:pt x="0" y="35"/>
                  </a:lnTo>
                  <a:close/>
                </a:path>
              </a:pathLst>
            </a:custGeom>
            <a:solidFill>
              <a:srgbClr val="FFFFFF"/>
            </a:solidFill>
            <a:ln w="0">
              <a:solidFill>
                <a:srgbClr val="000000"/>
              </a:solidFill>
              <a:prstDash val="solid"/>
              <a:round/>
              <a:headEnd/>
              <a:tailEnd/>
            </a:ln>
          </p:spPr>
          <p:txBody>
            <a:bodyPr/>
            <a:lstStyle/>
            <a:p>
              <a:endParaRPr lang="en-US"/>
            </a:p>
          </p:txBody>
        </p:sp>
        <p:sp>
          <p:nvSpPr>
            <p:cNvPr id="5146" name="Freeform 26"/>
            <p:cNvSpPr>
              <a:spLocks noChangeAspect="1"/>
            </p:cNvSpPr>
            <p:nvPr/>
          </p:nvSpPr>
          <p:spPr bwMode="auto">
            <a:xfrm>
              <a:off x="7230" y="6538"/>
              <a:ext cx="15" cy="10"/>
            </a:xfrm>
            <a:custGeom>
              <a:avLst/>
              <a:gdLst>
                <a:gd name="T0" fmla="*/ 0 w 13"/>
                <a:gd name="T1" fmla="*/ 1 h 14"/>
                <a:gd name="T2" fmla="*/ 48 w 13"/>
                <a:gd name="T3" fmla="*/ 0 h 14"/>
                <a:gd name="T4" fmla="*/ 43 w 13"/>
                <a:gd name="T5" fmla="*/ 1 h 14"/>
                <a:gd name="T6" fmla="*/ 0 w 13"/>
                <a:gd name="T7" fmla="*/ 1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0" y="14"/>
                  </a:moveTo>
                  <a:lnTo>
                    <a:pt x="13" y="0"/>
                  </a:lnTo>
                  <a:lnTo>
                    <a:pt x="12" y="10"/>
                  </a:lnTo>
                  <a:lnTo>
                    <a:pt x="0" y="14"/>
                  </a:lnTo>
                  <a:close/>
                </a:path>
              </a:pathLst>
            </a:custGeom>
            <a:solidFill>
              <a:srgbClr val="FFFFFF"/>
            </a:solidFill>
            <a:ln w="0">
              <a:solidFill>
                <a:srgbClr val="000000"/>
              </a:solidFill>
              <a:prstDash val="solid"/>
              <a:round/>
              <a:headEnd/>
              <a:tailEnd/>
            </a:ln>
          </p:spPr>
          <p:txBody>
            <a:bodyPr/>
            <a:lstStyle/>
            <a:p>
              <a:endParaRPr lang="en-US"/>
            </a:p>
          </p:txBody>
        </p:sp>
        <p:sp>
          <p:nvSpPr>
            <p:cNvPr id="5147" name="Freeform 27"/>
            <p:cNvSpPr>
              <a:spLocks noChangeAspect="1"/>
            </p:cNvSpPr>
            <p:nvPr/>
          </p:nvSpPr>
          <p:spPr bwMode="auto">
            <a:xfrm>
              <a:off x="7118" y="6581"/>
              <a:ext cx="12" cy="7"/>
            </a:xfrm>
            <a:custGeom>
              <a:avLst/>
              <a:gdLst>
                <a:gd name="T0" fmla="*/ 0 w 9"/>
                <a:gd name="T1" fmla="*/ 0 h 9"/>
                <a:gd name="T2" fmla="*/ 65 w 9"/>
                <a:gd name="T3" fmla="*/ 2 h 9"/>
                <a:gd name="T4" fmla="*/ 116 w 9"/>
                <a:gd name="T5" fmla="*/ 0 h 9"/>
                <a:gd name="T6" fmla="*/ 0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0" y="0"/>
                  </a:moveTo>
                  <a:lnTo>
                    <a:pt x="5" y="9"/>
                  </a:lnTo>
                  <a:lnTo>
                    <a:pt x="9"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5148" name="Freeform 28"/>
            <p:cNvSpPr>
              <a:spLocks noChangeAspect="1"/>
            </p:cNvSpPr>
            <p:nvPr/>
          </p:nvSpPr>
          <p:spPr bwMode="auto">
            <a:xfrm>
              <a:off x="7251" y="6523"/>
              <a:ext cx="13" cy="13"/>
            </a:xfrm>
            <a:custGeom>
              <a:avLst/>
              <a:gdLst>
                <a:gd name="T0" fmla="*/ 0 w 10"/>
                <a:gd name="T1" fmla="*/ 7 h 14"/>
                <a:gd name="T2" fmla="*/ 108 w 10"/>
                <a:gd name="T3" fmla="*/ 1 h 14"/>
                <a:gd name="T4" fmla="*/ 108 w 10"/>
                <a:gd name="T5" fmla="*/ 0 h 14"/>
                <a:gd name="T6" fmla="*/ 0 w 10"/>
                <a:gd name="T7" fmla="*/ 7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0" y="14"/>
                  </a:moveTo>
                  <a:lnTo>
                    <a:pt x="10" y="1"/>
                  </a:lnTo>
                  <a:lnTo>
                    <a:pt x="10" y="0"/>
                  </a:lnTo>
                  <a:lnTo>
                    <a:pt x="0" y="14"/>
                  </a:lnTo>
                  <a:close/>
                </a:path>
              </a:pathLst>
            </a:custGeom>
            <a:solidFill>
              <a:srgbClr val="FFFFFF"/>
            </a:solidFill>
            <a:ln w="0">
              <a:solidFill>
                <a:srgbClr val="000000"/>
              </a:solidFill>
              <a:prstDash val="solid"/>
              <a:round/>
              <a:headEnd/>
              <a:tailEnd/>
            </a:ln>
          </p:spPr>
          <p:txBody>
            <a:bodyPr/>
            <a:lstStyle/>
            <a:p>
              <a:endParaRPr lang="en-US"/>
            </a:p>
          </p:txBody>
        </p:sp>
        <p:sp>
          <p:nvSpPr>
            <p:cNvPr id="5149" name="Freeform 29"/>
            <p:cNvSpPr>
              <a:spLocks noChangeAspect="1"/>
            </p:cNvSpPr>
            <p:nvPr/>
          </p:nvSpPr>
          <p:spPr bwMode="auto">
            <a:xfrm>
              <a:off x="7249" y="6538"/>
              <a:ext cx="2" cy="4"/>
            </a:xfrm>
            <a:custGeom>
              <a:avLst/>
              <a:gdLst>
                <a:gd name="T0" fmla="*/ 0 w 2"/>
                <a:gd name="T1" fmla="*/ 0 h 4"/>
                <a:gd name="T2" fmla="*/ 2 w 2"/>
                <a:gd name="T3" fmla="*/ 0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2"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5150" name="Freeform 30"/>
            <p:cNvSpPr>
              <a:spLocks noChangeAspect="1"/>
            </p:cNvSpPr>
            <p:nvPr/>
          </p:nvSpPr>
          <p:spPr bwMode="auto">
            <a:xfrm>
              <a:off x="5805" y="3917"/>
              <a:ext cx="1113" cy="1206"/>
            </a:xfrm>
            <a:custGeom>
              <a:avLst/>
              <a:gdLst>
                <a:gd name="T0" fmla="*/ 352 w 1028"/>
                <a:gd name="T1" fmla="*/ 24 h 1330"/>
                <a:gd name="T2" fmla="*/ 501 w 1028"/>
                <a:gd name="T3" fmla="*/ 18 h 1330"/>
                <a:gd name="T4" fmla="*/ 626 w 1028"/>
                <a:gd name="T5" fmla="*/ 14 h 1330"/>
                <a:gd name="T6" fmla="*/ 776 w 1028"/>
                <a:gd name="T7" fmla="*/ 9 h 1330"/>
                <a:gd name="T8" fmla="*/ 892 w 1028"/>
                <a:gd name="T9" fmla="*/ 5 h 1330"/>
                <a:gd name="T10" fmla="*/ 931 w 1028"/>
                <a:gd name="T11" fmla="*/ 20 h 1330"/>
                <a:gd name="T12" fmla="*/ 997 w 1028"/>
                <a:gd name="T13" fmla="*/ 54 h 1330"/>
                <a:gd name="T14" fmla="*/ 1040 w 1028"/>
                <a:gd name="T15" fmla="*/ 62 h 1330"/>
                <a:gd name="T16" fmla="*/ 1123 w 1028"/>
                <a:gd name="T17" fmla="*/ 73 h 1330"/>
                <a:gd name="T18" fmla="*/ 1173 w 1028"/>
                <a:gd name="T19" fmla="*/ 92 h 1330"/>
                <a:gd name="T20" fmla="*/ 1248 w 1028"/>
                <a:gd name="T21" fmla="*/ 114 h 1330"/>
                <a:gd name="T22" fmla="*/ 1401 w 1028"/>
                <a:gd name="T23" fmla="*/ 140 h 1330"/>
                <a:gd name="T24" fmla="*/ 1468 w 1028"/>
                <a:gd name="T25" fmla="*/ 157 h 1330"/>
                <a:gd name="T26" fmla="*/ 1508 w 1028"/>
                <a:gd name="T27" fmla="*/ 163 h 1330"/>
                <a:gd name="T28" fmla="*/ 1641 w 1028"/>
                <a:gd name="T29" fmla="*/ 199 h 1330"/>
                <a:gd name="T30" fmla="*/ 1734 w 1028"/>
                <a:gd name="T31" fmla="*/ 215 h 1330"/>
                <a:gd name="T32" fmla="*/ 1824 w 1028"/>
                <a:gd name="T33" fmla="*/ 265 h 1330"/>
                <a:gd name="T34" fmla="*/ 1883 w 1028"/>
                <a:gd name="T35" fmla="*/ 271 h 1330"/>
                <a:gd name="T36" fmla="*/ 1982 w 1028"/>
                <a:gd name="T37" fmla="*/ 321 h 1330"/>
                <a:gd name="T38" fmla="*/ 2103 w 1028"/>
                <a:gd name="T39" fmla="*/ 331 h 1330"/>
                <a:gd name="T40" fmla="*/ 2009 w 1028"/>
                <a:gd name="T41" fmla="*/ 370 h 1330"/>
                <a:gd name="T42" fmla="*/ 2008 w 1028"/>
                <a:gd name="T43" fmla="*/ 373 h 1330"/>
                <a:gd name="T44" fmla="*/ 1968 w 1028"/>
                <a:gd name="T45" fmla="*/ 393 h 1330"/>
                <a:gd name="T46" fmla="*/ 1968 w 1028"/>
                <a:gd name="T47" fmla="*/ 414 h 1330"/>
                <a:gd name="T48" fmla="*/ 1932 w 1028"/>
                <a:gd name="T49" fmla="*/ 448 h 1330"/>
                <a:gd name="T50" fmla="*/ 1956 w 1028"/>
                <a:gd name="T51" fmla="*/ 464 h 1330"/>
                <a:gd name="T52" fmla="*/ 1764 w 1028"/>
                <a:gd name="T53" fmla="*/ 491 h 1330"/>
                <a:gd name="T54" fmla="*/ 1688 w 1028"/>
                <a:gd name="T55" fmla="*/ 551 h 1330"/>
                <a:gd name="T56" fmla="*/ 1592 w 1028"/>
                <a:gd name="T57" fmla="*/ 530 h 1330"/>
                <a:gd name="T58" fmla="*/ 1506 w 1028"/>
                <a:gd name="T59" fmla="*/ 532 h 1330"/>
                <a:gd name="T60" fmla="*/ 1386 w 1028"/>
                <a:gd name="T61" fmla="*/ 533 h 1330"/>
                <a:gd name="T62" fmla="*/ 1206 w 1028"/>
                <a:gd name="T63" fmla="*/ 537 h 1330"/>
                <a:gd name="T64" fmla="*/ 1126 w 1028"/>
                <a:gd name="T65" fmla="*/ 540 h 1330"/>
                <a:gd name="T66" fmla="*/ 1025 w 1028"/>
                <a:gd name="T67" fmla="*/ 540 h 1330"/>
                <a:gd name="T68" fmla="*/ 912 w 1028"/>
                <a:gd name="T69" fmla="*/ 542 h 1330"/>
                <a:gd name="T70" fmla="*/ 814 w 1028"/>
                <a:gd name="T71" fmla="*/ 545 h 1330"/>
                <a:gd name="T72" fmla="*/ 762 w 1028"/>
                <a:gd name="T73" fmla="*/ 547 h 1330"/>
                <a:gd name="T74" fmla="*/ 553 w 1028"/>
                <a:gd name="T75" fmla="*/ 549 h 1330"/>
                <a:gd name="T76" fmla="*/ 486 w 1028"/>
                <a:gd name="T77" fmla="*/ 516 h 1330"/>
                <a:gd name="T78" fmla="*/ 434 w 1028"/>
                <a:gd name="T79" fmla="*/ 480 h 1330"/>
                <a:gd name="T80" fmla="*/ 420 w 1028"/>
                <a:gd name="T81" fmla="*/ 441 h 1330"/>
                <a:gd name="T82" fmla="*/ 388 w 1028"/>
                <a:gd name="T83" fmla="*/ 424 h 1330"/>
                <a:gd name="T84" fmla="*/ 397 w 1028"/>
                <a:gd name="T85" fmla="*/ 396 h 1330"/>
                <a:gd name="T86" fmla="*/ 415 w 1028"/>
                <a:gd name="T87" fmla="*/ 372 h 1330"/>
                <a:gd name="T88" fmla="*/ 414 w 1028"/>
                <a:gd name="T89" fmla="*/ 348 h 1330"/>
                <a:gd name="T90" fmla="*/ 346 w 1028"/>
                <a:gd name="T91" fmla="*/ 317 h 1330"/>
                <a:gd name="T92" fmla="*/ 298 w 1028"/>
                <a:gd name="T93" fmla="*/ 289 h 1330"/>
                <a:gd name="T94" fmla="*/ 259 w 1028"/>
                <a:gd name="T95" fmla="*/ 259 h 1330"/>
                <a:gd name="T96" fmla="*/ 212 w 1028"/>
                <a:gd name="T97" fmla="*/ 216 h 1330"/>
                <a:gd name="T98" fmla="*/ 159 w 1028"/>
                <a:gd name="T99" fmla="*/ 172 h 1330"/>
                <a:gd name="T100" fmla="*/ 140 w 1028"/>
                <a:gd name="T101" fmla="*/ 154 h 1330"/>
                <a:gd name="T102" fmla="*/ 109 w 1028"/>
                <a:gd name="T103" fmla="*/ 127 h 1330"/>
                <a:gd name="T104" fmla="*/ 66 w 1028"/>
                <a:gd name="T105" fmla="*/ 92 h 1330"/>
                <a:gd name="T106" fmla="*/ 21 w 1028"/>
                <a:gd name="T107" fmla="*/ 54 h 1330"/>
                <a:gd name="T108" fmla="*/ 43 w 1028"/>
                <a:gd name="T109" fmla="*/ 33 h 1330"/>
                <a:gd name="T110" fmla="*/ 114 w 1028"/>
                <a:gd name="T111" fmla="*/ 31 h 1330"/>
                <a:gd name="T112" fmla="*/ 246 w 1028"/>
                <a:gd name="T113" fmla="*/ 27 h 1330"/>
                <a:gd name="T114" fmla="*/ 312 w 1028"/>
                <a:gd name="T115" fmla="*/ 24 h 13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1330"/>
                <a:gd name="T176" fmla="*/ 1028 w 1028"/>
                <a:gd name="T177" fmla="*/ 1330 h 13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1330">
                  <a:moveTo>
                    <a:pt x="152" y="60"/>
                  </a:moveTo>
                  <a:lnTo>
                    <a:pt x="159" y="58"/>
                  </a:lnTo>
                  <a:lnTo>
                    <a:pt x="164" y="57"/>
                  </a:lnTo>
                  <a:lnTo>
                    <a:pt x="172" y="57"/>
                  </a:lnTo>
                  <a:lnTo>
                    <a:pt x="188" y="54"/>
                  </a:lnTo>
                  <a:lnTo>
                    <a:pt x="214" y="48"/>
                  </a:lnTo>
                  <a:lnTo>
                    <a:pt x="235" y="45"/>
                  </a:lnTo>
                  <a:lnTo>
                    <a:pt x="245" y="44"/>
                  </a:lnTo>
                  <a:lnTo>
                    <a:pt x="259" y="41"/>
                  </a:lnTo>
                  <a:lnTo>
                    <a:pt x="282" y="38"/>
                  </a:lnTo>
                  <a:lnTo>
                    <a:pt x="283" y="37"/>
                  </a:lnTo>
                  <a:lnTo>
                    <a:pt x="306" y="34"/>
                  </a:lnTo>
                  <a:lnTo>
                    <a:pt x="316" y="31"/>
                  </a:lnTo>
                  <a:lnTo>
                    <a:pt x="319" y="31"/>
                  </a:lnTo>
                  <a:lnTo>
                    <a:pt x="379" y="21"/>
                  </a:lnTo>
                  <a:lnTo>
                    <a:pt x="379" y="20"/>
                  </a:lnTo>
                  <a:lnTo>
                    <a:pt x="392" y="17"/>
                  </a:lnTo>
                  <a:lnTo>
                    <a:pt x="402" y="16"/>
                  </a:lnTo>
                  <a:lnTo>
                    <a:pt x="405" y="14"/>
                  </a:lnTo>
                  <a:lnTo>
                    <a:pt x="436" y="9"/>
                  </a:lnTo>
                  <a:lnTo>
                    <a:pt x="463" y="2"/>
                  </a:lnTo>
                  <a:lnTo>
                    <a:pt x="476" y="0"/>
                  </a:lnTo>
                  <a:lnTo>
                    <a:pt x="475" y="19"/>
                  </a:lnTo>
                  <a:lnTo>
                    <a:pt x="454" y="47"/>
                  </a:lnTo>
                  <a:lnTo>
                    <a:pt x="439" y="92"/>
                  </a:lnTo>
                  <a:lnTo>
                    <a:pt x="443" y="101"/>
                  </a:lnTo>
                  <a:lnTo>
                    <a:pt x="465" y="115"/>
                  </a:lnTo>
                  <a:lnTo>
                    <a:pt x="489" y="131"/>
                  </a:lnTo>
                  <a:lnTo>
                    <a:pt x="493" y="136"/>
                  </a:lnTo>
                  <a:lnTo>
                    <a:pt x="505" y="146"/>
                  </a:lnTo>
                  <a:lnTo>
                    <a:pt x="505" y="148"/>
                  </a:lnTo>
                  <a:lnTo>
                    <a:pt x="509" y="150"/>
                  </a:lnTo>
                  <a:lnTo>
                    <a:pt x="516" y="152"/>
                  </a:lnTo>
                  <a:lnTo>
                    <a:pt x="517" y="149"/>
                  </a:lnTo>
                  <a:lnTo>
                    <a:pt x="540" y="150"/>
                  </a:lnTo>
                  <a:lnTo>
                    <a:pt x="550" y="175"/>
                  </a:lnTo>
                  <a:lnTo>
                    <a:pt x="565" y="197"/>
                  </a:lnTo>
                  <a:lnTo>
                    <a:pt x="571" y="203"/>
                  </a:lnTo>
                  <a:lnTo>
                    <a:pt x="573" y="209"/>
                  </a:lnTo>
                  <a:lnTo>
                    <a:pt x="574" y="220"/>
                  </a:lnTo>
                  <a:lnTo>
                    <a:pt x="591" y="243"/>
                  </a:lnTo>
                  <a:lnTo>
                    <a:pt x="603" y="260"/>
                  </a:lnTo>
                  <a:lnTo>
                    <a:pt x="610" y="272"/>
                  </a:lnTo>
                  <a:lnTo>
                    <a:pt x="611" y="275"/>
                  </a:lnTo>
                  <a:lnTo>
                    <a:pt x="612" y="277"/>
                  </a:lnTo>
                  <a:lnTo>
                    <a:pt x="618" y="289"/>
                  </a:lnTo>
                  <a:lnTo>
                    <a:pt x="659" y="314"/>
                  </a:lnTo>
                  <a:lnTo>
                    <a:pt x="686" y="336"/>
                  </a:lnTo>
                  <a:lnTo>
                    <a:pt x="694" y="356"/>
                  </a:lnTo>
                  <a:lnTo>
                    <a:pt x="702" y="373"/>
                  </a:lnTo>
                  <a:lnTo>
                    <a:pt x="716" y="380"/>
                  </a:lnTo>
                  <a:lnTo>
                    <a:pt x="718" y="379"/>
                  </a:lnTo>
                  <a:lnTo>
                    <a:pt x="735" y="389"/>
                  </a:lnTo>
                  <a:lnTo>
                    <a:pt x="735" y="390"/>
                  </a:lnTo>
                  <a:lnTo>
                    <a:pt x="737" y="390"/>
                  </a:lnTo>
                  <a:lnTo>
                    <a:pt x="738" y="392"/>
                  </a:lnTo>
                  <a:lnTo>
                    <a:pt x="763" y="437"/>
                  </a:lnTo>
                  <a:lnTo>
                    <a:pt x="775" y="453"/>
                  </a:lnTo>
                  <a:lnTo>
                    <a:pt x="782" y="471"/>
                  </a:lnTo>
                  <a:lnTo>
                    <a:pt x="803" y="482"/>
                  </a:lnTo>
                  <a:lnTo>
                    <a:pt x="806" y="496"/>
                  </a:lnTo>
                  <a:lnTo>
                    <a:pt x="813" y="502"/>
                  </a:lnTo>
                  <a:lnTo>
                    <a:pt x="834" y="506"/>
                  </a:lnTo>
                  <a:lnTo>
                    <a:pt x="850" y="519"/>
                  </a:lnTo>
                  <a:lnTo>
                    <a:pt x="861" y="528"/>
                  </a:lnTo>
                  <a:lnTo>
                    <a:pt x="862" y="550"/>
                  </a:lnTo>
                  <a:lnTo>
                    <a:pt x="889" y="601"/>
                  </a:lnTo>
                  <a:lnTo>
                    <a:pt x="892" y="637"/>
                  </a:lnTo>
                  <a:lnTo>
                    <a:pt x="898" y="645"/>
                  </a:lnTo>
                  <a:lnTo>
                    <a:pt x="900" y="647"/>
                  </a:lnTo>
                  <a:lnTo>
                    <a:pt x="901" y="645"/>
                  </a:lnTo>
                  <a:lnTo>
                    <a:pt x="921" y="653"/>
                  </a:lnTo>
                  <a:lnTo>
                    <a:pt x="961" y="719"/>
                  </a:lnTo>
                  <a:lnTo>
                    <a:pt x="958" y="738"/>
                  </a:lnTo>
                  <a:lnTo>
                    <a:pt x="961" y="745"/>
                  </a:lnTo>
                  <a:lnTo>
                    <a:pt x="970" y="773"/>
                  </a:lnTo>
                  <a:lnTo>
                    <a:pt x="994" y="776"/>
                  </a:lnTo>
                  <a:lnTo>
                    <a:pt x="1017" y="786"/>
                  </a:lnTo>
                  <a:lnTo>
                    <a:pt x="1025" y="786"/>
                  </a:lnTo>
                  <a:lnTo>
                    <a:pt x="1028" y="799"/>
                  </a:lnTo>
                  <a:lnTo>
                    <a:pt x="1003" y="847"/>
                  </a:lnTo>
                  <a:lnTo>
                    <a:pt x="990" y="844"/>
                  </a:lnTo>
                  <a:lnTo>
                    <a:pt x="997" y="861"/>
                  </a:lnTo>
                  <a:lnTo>
                    <a:pt x="983" y="891"/>
                  </a:lnTo>
                  <a:lnTo>
                    <a:pt x="978" y="889"/>
                  </a:lnTo>
                  <a:lnTo>
                    <a:pt x="975" y="891"/>
                  </a:lnTo>
                  <a:lnTo>
                    <a:pt x="972" y="895"/>
                  </a:lnTo>
                  <a:lnTo>
                    <a:pt x="982" y="899"/>
                  </a:lnTo>
                  <a:lnTo>
                    <a:pt x="987" y="921"/>
                  </a:lnTo>
                  <a:lnTo>
                    <a:pt x="981" y="943"/>
                  </a:lnTo>
                  <a:lnTo>
                    <a:pt x="977" y="939"/>
                  </a:lnTo>
                  <a:lnTo>
                    <a:pt x="964" y="948"/>
                  </a:lnTo>
                  <a:lnTo>
                    <a:pt x="967" y="955"/>
                  </a:lnTo>
                  <a:lnTo>
                    <a:pt x="982" y="953"/>
                  </a:lnTo>
                  <a:lnTo>
                    <a:pt x="969" y="997"/>
                  </a:lnTo>
                  <a:lnTo>
                    <a:pt x="964" y="1001"/>
                  </a:lnTo>
                  <a:lnTo>
                    <a:pt x="971" y="1024"/>
                  </a:lnTo>
                  <a:lnTo>
                    <a:pt x="974" y="1031"/>
                  </a:lnTo>
                  <a:lnTo>
                    <a:pt x="957" y="1072"/>
                  </a:lnTo>
                  <a:lnTo>
                    <a:pt x="945" y="1081"/>
                  </a:lnTo>
                  <a:lnTo>
                    <a:pt x="951" y="1081"/>
                  </a:lnTo>
                  <a:lnTo>
                    <a:pt x="950" y="1113"/>
                  </a:lnTo>
                  <a:lnTo>
                    <a:pt x="946" y="1118"/>
                  </a:lnTo>
                  <a:lnTo>
                    <a:pt x="957" y="1122"/>
                  </a:lnTo>
                  <a:lnTo>
                    <a:pt x="959" y="1203"/>
                  </a:lnTo>
                  <a:lnTo>
                    <a:pt x="901" y="1203"/>
                  </a:lnTo>
                  <a:lnTo>
                    <a:pt x="871" y="1193"/>
                  </a:lnTo>
                  <a:lnTo>
                    <a:pt x="863" y="1186"/>
                  </a:lnTo>
                  <a:lnTo>
                    <a:pt x="839" y="1214"/>
                  </a:lnTo>
                  <a:lnTo>
                    <a:pt x="854" y="1286"/>
                  </a:lnTo>
                  <a:lnTo>
                    <a:pt x="852" y="1329"/>
                  </a:lnTo>
                  <a:lnTo>
                    <a:pt x="825" y="1330"/>
                  </a:lnTo>
                  <a:lnTo>
                    <a:pt x="814" y="1295"/>
                  </a:lnTo>
                  <a:lnTo>
                    <a:pt x="812" y="1275"/>
                  </a:lnTo>
                  <a:lnTo>
                    <a:pt x="804" y="1275"/>
                  </a:lnTo>
                  <a:lnTo>
                    <a:pt x="779" y="1278"/>
                  </a:lnTo>
                  <a:lnTo>
                    <a:pt x="770" y="1279"/>
                  </a:lnTo>
                  <a:lnTo>
                    <a:pt x="762" y="1279"/>
                  </a:lnTo>
                  <a:lnTo>
                    <a:pt x="754" y="1281"/>
                  </a:lnTo>
                  <a:lnTo>
                    <a:pt x="737" y="1282"/>
                  </a:lnTo>
                  <a:lnTo>
                    <a:pt x="719" y="1284"/>
                  </a:lnTo>
                  <a:lnTo>
                    <a:pt x="715" y="1285"/>
                  </a:lnTo>
                  <a:lnTo>
                    <a:pt x="703" y="1285"/>
                  </a:lnTo>
                  <a:lnTo>
                    <a:pt x="678" y="1288"/>
                  </a:lnTo>
                  <a:lnTo>
                    <a:pt x="625" y="1294"/>
                  </a:lnTo>
                  <a:lnTo>
                    <a:pt x="612" y="1295"/>
                  </a:lnTo>
                  <a:lnTo>
                    <a:pt x="602" y="1295"/>
                  </a:lnTo>
                  <a:lnTo>
                    <a:pt x="589" y="1296"/>
                  </a:lnTo>
                  <a:lnTo>
                    <a:pt x="583" y="1298"/>
                  </a:lnTo>
                  <a:lnTo>
                    <a:pt x="580" y="1298"/>
                  </a:lnTo>
                  <a:lnTo>
                    <a:pt x="573" y="1298"/>
                  </a:lnTo>
                  <a:lnTo>
                    <a:pt x="551" y="1301"/>
                  </a:lnTo>
                  <a:lnTo>
                    <a:pt x="529" y="1302"/>
                  </a:lnTo>
                  <a:lnTo>
                    <a:pt x="522" y="1304"/>
                  </a:lnTo>
                  <a:lnTo>
                    <a:pt x="515" y="1304"/>
                  </a:lnTo>
                  <a:lnTo>
                    <a:pt x="501" y="1305"/>
                  </a:lnTo>
                  <a:lnTo>
                    <a:pt x="475" y="1308"/>
                  </a:lnTo>
                  <a:lnTo>
                    <a:pt x="461" y="1309"/>
                  </a:lnTo>
                  <a:lnTo>
                    <a:pt x="449" y="1311"/>
                  </a:lnTo>
                  <a:lnTo>
                    <a:pt x="446" y="1311"/>
                  </a:lnTo>
                  <a:lnTo>
                    <a:pt x="439" y="1311"/>
                  </a:lnTo>
                  <a:lnTo>
                    <a:pt x="433" y="1312"/>
                  </a:lnTo>
                  <a:lnTo>
                    <a:pt x="411" y="1313"/>
                  </a:lnTo>
                  <a:lnTo>
                    <a:pt x="398" y="1315"/>
                  </a:lnTo>
                  <a:lnTo>
                    <a:pt x="392" y="1316"/>
                  </a:lnTo>
                  <a:lnTo>
                    <a:pt x="387" y="1316"/>
                  </a:lnTo>
                  <a:lnTo>
                    <a:pt x="374" y="1318"/>
                  </a:lnTo>
                  <a:lnTo>
                    <a:pt x="373" y="1318"/>
                  </a:lnTo>
                  <a:lnTo>
                    <a:pt x="354" y="1321"/>
                  </a:lnTo>
                  <a:lnTo>
                    <a:pt x="319" y="1323"/>
                  </a:lnTo>
                  <a:lnTo>
                    <a:pt x="275" y="1328"/>
                  </a:lnTo>
                  <a:lnTo>
                    <a:pt x="272" y="1323"/>
                  </a:lnTo>
                  <a:lnTo>
                    <a:pt x="239" y="1255"/>
                  </a:lnTo>
                  <a:lnTo>
                    <a:pt x="238" y="1247"/>
                  </a:lnTo>
                  <a:lnTo>
                    <a:pt x="238" y="1244"/>
                  </a:lnTo>
                  <a:lnTo>
                    <a:pt x="238" y="1243"/>
                  </a:lnTo>
                  <a:lnTo>
                    <a:pt x="230" y="1226"/>
                  </a:lnTo>
                  <a:lnTo>
                    <a:pt x="223" y="1211"/>
                  </a:lnTo>
                  <a:lnTo>
                    <a:pt x="210" y="1176"/>
                  </a:lnTo>
                  <a:lnTo>
                    <a:pt x="212" y="1157"/>
                  </a:lnTo>
                  <a:lnTo>
                    <a:pt x="210" y="1139"/>
                  </a:lnTo>
                  <a:lnTo>
                    <a:pt x="212" y="1101"/>
                  </a:lnTo>
                  <a:lnTo>
                    <a:pt x="214" y="1095"/>
                  </a:lnTo>
                  <a:lnTo>
                    <a:pt x="206" y="1064"/>
                  </a:lnTo>
                  <a:lnTo>
                    <a:pt x="192" y="1045"/>
                  </a:lnTo>
                  <a:lnTo>
                    <a:pt x="190" y="1026"/>
                  </a:lnTo>
                  <a:lnTo>
                    <a:pt x="190" y="1024"/>
                  </a:lnTo>
                  <a:lnTo>
                    <a:pt x="190" y="1023"/>
                  </a:lnTo>
                  <a:lnTo>
                    <a:pt x="187" y="1020"/>
                  </a:lnTo>
                  <a:lnTo>
                    <a:pt x="186" y="993"/>
                  </a:lnTo>
                  <a:lnTo>
                    <a:pt x="187" y="986"/>
                  </a:lnTo>
                  <a:lnTo>
                    <a:pt x="195" y="956"/>
                  </a:lnTo>
                  <a:lnTo>
                    <a:pt x="195" y="953"/>
                  </a:lnTo>
                  <a:lnTo>
                    <a:pt x="195" y="933"/>
                  </a:lnTo>
                  <a:lnTo>
                    <a:pt x="192" y="915"/>
                  </a:lnTo>
                  <a:lnTo>
                    <a:pt x="203" y="896"/>
                  </a:lnTo>
                  <a:lnTo>
                    <a:pt x="216" y="879"/>
                  </a:lnTo>
                  <a:lnTo>
                    <a:pt x="219" y="874"/>
                  </a:lnTo>
                  <a:lnTo>
                    <a:pt x="198" y="855"/>
                  </a:lnTo>
                  <a:lnTo>
                    <a:pt x="202" y="838"/>
                  </a:lnTo>
                  <a:lnTo>
                    <a:pt x="194" y="803"/>
                  </a:lnTo>
                  <a:lnTo>
                    <a:pt x="192" y="800"/>
                  </a:lnTo>
                  <a:lnTo>
                    <a:pt x="173" y="773"/>
                  </a:lnTo>
                  <a:lnTo>
                    <a:pt x="170" y="766"/>
                  </a:lnTo>
                  <a:lnTo>
                    <a:pt x="160" y="735"/>
                  </a:lnTo>
                  <a:lnTo>
                    <a:pt x="158" y="733"/>
                  </a:lnTo>
                  <a:lnTo>
                    <a:pt x="159" y="725"/>
                  </a:lnTo>
                  <a:lnTo>
                    <a:pt x="146" y="699"/>
                  </a:lnTo>
                  <a:lnTo>
                    <a:pt x="139" y="674"/>
                  </a:lnTo>
                  <a:lnTo>
                    <a:pt x="136" y="664"/>
                  </a:lnTo>
                  <a:lnTo>
                    <a:pt x="128" y="630"/>
                  </a:lnTo>
                  <a:lnTo>
                    <a:pt x="127" y="624"/>
                  </a:lnTo>
                  <a:lnTo>
                    <a:pt x="122" y="599"/>
                  </a:lnTo>
                  <a:lnTo>
                    <a:pt x="110" y="552"/>
                  </a:lnTo>
                  <a:lnTo>
                    <a:pt x="107" y="536"/>
                  </a:lnTo>
                  <a:lnTo>
                    <a:pt x="103" y="521"/>
                  </a:lnTo>
                  <a:lnTo>
                    <a:pt x="102" y="516"/>
                  </a:lnTo>
                  <a:lnTo>
                    <a:pt x="93" y="479"/>
                  </a:lnTo>
                  <a:lnTo>
                    <a:pt x="92" y="471"/>
                  </a:lnTo>
                  <a:lnTo>
                    <a:pt x="78" y="416"/>
                  </a:lnTo>
                  <a:lnTo>
                    <a:pt x="78" y="411"/>
                  </a:lnTo>
                  <a:lnTo>
                    <a:pt x="75" y="399"/>
                  </a:lnTo>
                  <a:lnTo>
                    <a:pt x="70" y="382"/>
                  </a:lnTo>
                  <a:lnTo>
                    <a:pt x="68" y="370"/>
                  </a:lnTo>
                  <a:lnTo>
                    <a:pt x="66" y="362"/>
                  </a:lnTo>
                  <a:lnTo>
                    <a:pt x="62" y="348"/>
                  </a:lnTo>
                  <a:lnTo>
                    <a:pt x="58" y="323"/>
                  </a:lnTo>
                  <a:lnTo>
                    <a:pt x="53" y="305"/>
                  </a:lnTo>
                  <a:lnTo>
                    <a:pt x="48" y="287"/>
                  </a:lnTo>
                  <a:lnTo>
                    <a:pt x="40" y="253"/>
                  </a:lnTo>
                  <a:lnTo>
                    <a:pt x="36" y="236"/>
                  </a:lnTo>
                  <a:lnTo>
                    <a:pt x="32" y="219"/>
                  </a:lnTo>
                  <a:lnTo>
                    <a:pt x="27" y="200"/>
                  </a:lnTo>
                  <a:lnTo>
                    <a:pt x="24" y="189"/>
                  </a:lnTo>
                  <a:lnTo>
                    <a:pt x="15" y="152"/>
                  </a:lnTo>
                  <a:lnTo>
                    <a:pt x="11" y="131"/>
                  </a:lnTo>
                  <a:lnTo>
                    <a:pt x="8" y="121"/>
                  </a:lnTo>
                  <a:lnTo>
                    <a:pt x="7" y="116"/>
                  </a:lnTo>
                  <a:lnTo>
                    <a:pt x="0" y="84"/>
                  </a:lnTo>
                  <a:lnTo>
                    <a:pt x="21" y="81"/>
                  </a:lnTo>
                  <a:lnTo>
                    <a:pt x="26" y="81"/>
                  </a:lnTo>
                  <a:lnTo>
                    <a:pt x="45" y="78"/>
                  </a:lnTo>
                  <a:lnTo>
                    <a:pt x="46" y="78"/>
                  </a:lnTo>
                  <a:lnTo>
                    <a:pt x="56" y="75"/>
                  </a:lnTo>
                  <a:lnTo>
                    <a:pt x="66" y="74"/>
                  </a:lnTo>
                  <a:lnTo>
                    <a:pt x="68" y="74"/>
                  </a:lnTo>
                  <a:lnTo>
                    <a:pt x="70" y="72"/>
                  </a:lnTo>
                  <a:lnTo>
                    <a:pt x="119" y="64"/>
                  </a:lnTo>
                  <a:lnTo>
                    <a:pt x="120" y="64"/>
                  </a:lnTo>
                  <a:lnTo>
                    <a:pt x="132" y="62"/>
                  </a:lnTo>
                  <a:lnTo>
                    <a:pt x="147" y="60"/>
                  </a:lnTo>
                  <a:lnTo>
                    <a:pt x="152" y="60"/>
                  </a:lnTo>
                  <a:close/>
                </a:path>
              </a:pathLst>
            </a:custGeom>
            <a:solidFill>
              <a:srgbClr val="FFFF00"/>
            </a:solidFill>
            <a:ln w="0">
              <a:solidFill>
                <a:srgbClr val="000000"/>
              </a:solidFill>
              <a:prstDash val="solid"/>
              <a:round/>
              <a:headEnd/>
              <a:tailEnd/>
            </a:ln>
          </p:spPr>
          <p:txBody>
            <a:bodyPr/>
            <a:lstStyle/>
            <a:p>
              <a:endParaRPr lang="en-US"/>
            </a:p>
          </p:txBody>
        </p:sp>
      </p:grpSp>
      <p:sp>
        <p:nvSpPr>
          <p:cNvPr id="5124" name="TextBox 29"/>
          <p:cNvSpPr txBox="1">
            <a:spLocks noChangeArrowheads="1"/>
          </p:cNvSpPr>
          <p:nvPr/>
        </p:nvSpPr>
        <p:spPr bwMode="auto">
          <a:xfrm>
            <a:off x="2209800" y="5505271"/>
            <a:ext cx="6781800" cy="1200329"/>
          </a:xfrm>
          <a:prstGeom prst="rect">
            <a:avLst/>
          </a:prstGeom>
          <a:noFill/>
          <a:ln w="9525">
            <a:noFill/>
            <a:miter lim="800000"/>
            <a:headEnd/>
            <a:tailEnd/>
          </a:ln>
        </p:spPr>
        <p:txBody>
          <a:bodyPr wrap="square">
            <a:spAutoFit/>
          </a:bodyPr>
          <a:lstStyle/>
          <a:p>
            <a:r>
              <a:rPr lang="en-US" dirty="0"/>
              <a:t>Regulated state policy: </a:t>
            </a:r>
            <a:r>
              <a:rPr lang="en-US" dirty="0" smtClean="0"/>
              <a:t>Energy </a:t>
            </a:r>
            <a:r>
              <a:rPr lang="en-US" dirty="0"/>
              <a:t>policy change must address </a:t>
            </a:r>
            <a:r>
              <a:rPr lang="en-US" dirty="0" smtClean="0"/>
              <a:t>barriers, such as lack of transparency and perverse incentives, that are </a:t>
            </a:r>
            <a:r>
              <a:rPr lang="en-US" dirty="0"/>
              <a:t>unique to regulated </a:t>
            </a:r>
            <a:r>
              <a:rPr lang="en-US" dirty="0" smtClean="0"/>
              <a:t>states.  Competitors in </a:t>
            </a:r>
            <a:r>
              <a:rPr lang="en-US" dirty="0"/>
              <a:t>New England, Mid-Atlantic and CA do not </a:t>
            </a:r>
            <a:r>
              <a:rPr lang="en-US" dirty="0" smtClean="0"/>
              <a:t>face these same barriers.</a:t>
            </a:r>
            <a:endParaRPr lang="en-US" dirty="0"/>
          </a:p>
        </p:txBody>
      </p:sp>
      <p:sp>
        <p:nvSpPr>
          <p:cNvPr id="5125" name="TextBox 207"/>
          <p:cNvSpPr txBox="1">
            <a:spLocks noChangeArrowheads="1"/>
          </p:cNvSpPr>
          <p:nvPr/>
        </p:nvSpPr>
        <p:spPr bwMode="auto">
          <a:xfrm>
            <a:off x="228600" y="6550025"/>
            <a:ext cx="8382000" cy="307975"/>
          </a:xfrm>
          <a:prstGeom prst="rect">
            <a:avLst/>
          </a:prstGeom>
          <a:noFill/>
          <a:ln w="9525">
            <a:noFill/>
            <a:miter lim="800000"/>
            <a:headEnd/>
            <a:tailEnd/>
          </a:ln>
        </p:spPr>
        <p:txBody>
          <a:bodyPr>
            <a:spAutoFit/>
          </a:bodyPr>
          <a:lstStyle/>
          <a:p>
            <a:r>
              <a:rPr lang="en-US" sz="1400" b="1">
                <a:solidFill>
                  <a:schemeClr val="bg1"/>
                </a:solidFill>
                <a:latin typeface="Times New Roman" pitchFamily="18" charset="0"/>
              </a:rPr>
              <a:t>Source:  </a:t>
            </a:r>
            <a:r>
              <a:rPr lang="en-US" sz="1400">
                <a:solidFill>
                  <a:schemeClr val="bg1"/>
                </a:solidFill>
                <a:latin typeface="Times New Roman" pitchFamily="18" charset="0"/>
              </a:rPr>
              <a:t>US Energy Information Administration.</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0" y="76200"/>
            <a:ext cx="9144000" cy="1143000"/>
          </a:xfrm>
        </p:spPr>
        <p:txBody>
          <a:bodyPr/>
          <a:lstStyle/>
          <a:p>
            <a:r>
              <a:rPr lang="en-US" sz="4000" dirty="0" smtClean="0"/>
              <a:t>Example of a regulated </a:t>
            </a:r>
            <a:r>
              <a:rPr lang="en-US" sz="4000" dirty="0"/>
              <a:t>“free” </a:t>
            </a:r>
            <a:r>
              <a:rPr lang="en-US" sz="4000" dirty="0" smtClean="0"/>
              <a:t>market:</a:t>
            </a:r>
            <a:br>
              <a:rPr lang="en-US" sz="4000" dirty="0" smtClean="0"/>
            </a:br>
            <a:r>
              <a:rPr lang="en-US" sz="2800" dirty="0" smtClean="0">
                <a:solidFill>
                  <a:srgbClr val="0070C0"/>
                </a:solidFill>
              </a:rPr>
              <a:t>Energy Efficiency</a:t>
            </a:r>
            <a:endParaRPr lang="en-US" sz="2800" dirty="0">
              <a:solidFill>
                <a:srgbClr val="0070C0"/>
              </a:solidFill>
            </a:endParaRPr>
          </a:p>
        </p:txBody>
      </p:sp>
      <p:sp>
        <p:nvSpPr>
          <p:cNvPr id="234499" name="Rectangle 3"/>
          <p:cNvSpPr>
            <a:spLocks noGrp="1" noChangeArrowheads="1"/>
          </p:cNvSpPr>
          <p:nvPr>
            <p:ph type="body" idx="1"/>
          </p:nvPr>
        </p:nvSpPr>
        <p:spPr>
          <a:xfrm>
            <a:off x="762000" y="1447800"/>
            <a:ext cx="8382000" cy="4800600"/>
          </a:xfrm>
        </p:spPr>
        <p:txBody>
          <a:bodyPr/>
          <a:lstStyle/>
          <a:p>
            <a:pPr>
              <a:lnSpc>
                <a:spcPct val="80000"/>
              </a:lnSpc>
              <a:buFontTx/>
              <a:buNone/>
            </a:pPr>
            <a:r>
              <a:rPr lang="en-US" sz="2800" dirty="0" smtClean="0"/>
              <a:t>Who implements EE and RE matters:</a:t>
            </a:r>
            <a:endParaRPr lang="en-US" sz="2800" dirty="0"/>
          </a:p>
          <a:p>
            <a:pPr>
              <a:lnSpc>
                <a:spcPct val="80000"/>
              </a:lnSpc>
              <a:buFontTx/>
              <a:buNone/>
            </a:pPr>
            <a:endParaRPr lang="en-US" sz="1200" dirty="0"/>
          </a:p>
          <a:p>
            <a:pPr lvl="1">
              <a:lnSpc>
                <a:spcPct val="80000"/>
              </a:lnSpc>
            </a:pPr>
            <a:r>
              <a:rPr lang="en-US" sz="2400" b="1" dirty="0" smtClean="0"/>
              <a:t>Utility</a:t>
            </a:r>
            <a:r>
              <a:rPr lang="en-US" sz="2400" b="1" dirty="0"/>
              <a:t>:</a:t>
            </a:r>
            <a:r>
              <a:rPr lang="en-US" sz="2400" dirty="0">
                <a:solidFill>
                  <a:srgbClr val="0070C0"/>
                </a:solidFill>
              </a:rPr>
              <a:t>  charge ratepayers more than coal, nuclear</a:t>
            </a:r>
          </a:p>
          <a:p>
            <a:pPr lvl="1">
              <a:lnSpc>
                <a:spcPct val="80000"/>
              </a:lnSpc>
            </a:pPr>
            <a:r>
              <a:rPr lang="en-US" sz="2400" b="1" dirty="0"/>
              <a:t>Electric coop:</a:t>
            </a:r>
            <a:r>
              <a:rPr lang="en-US" sz="2400" dirty="0">
                <a:solidFill>
                  <a:srgbClr val="0070C0"/>
                </a:solidFill>
              </a:rPr>
              <a:t>  members pay less in long run</a:t>
            </a:r>
          </a:p>
          <a:p>
            <a:pPr lvl="1">
              <a:lnSpc>
                <a:spcPct val="80000"/>
              </a:lnSpc>
            </a:pPr>
            <a:r>
              <a:rPr lang="en-US" sz="2400" b="1" dirty="0" smtClean="0"/>
              <a:t>EE Biz</a:t>
            </a:r>
            <a:r>
              <a:rPr lang="en-US" sz="2400" b="1" dirty="0" smtClean="0">
                <a:solidFill>
                  <a:srgbClr val="0070C0"/>
                </a:solidFill>
              </a:rPr>
              <a:t> </a:t>
            </a:r>
            <a:r>
              <a:rPr lang="en-US" sz="2400" b="1" dirty="0">
                <a:solidFill>
                  <a:srgbClr val="0070C0"/>
                </a:solidFill>
              </a:rPr>
              <a:t>install efficiency for customer:</a:t>
            </a:r>
            <a:r>
              <a:rPr lang="en-US" sz="2400" dirty="0">
                <a:solidFill>
                  <a:srgbClr val="0070C0"/>
                </a:solidFill>
              </a:rPr>
              <a:t> </a:t>
            </a:r>
          </a:p>
          <a:p>
            <a:pPr lvl="1">
              <a:lnSpc>
                <a:spcPct val="80000"/>
              </a:lnSpc>
              <a:buFontTx/>
              <a:buNone/>
            </a:pPr>
            <a:r>
              <a:rPr lang="en-US" sz="2400" dirty="0">
                <a:solidFill>
                  <a:srgbClr val="0070C0"/>
                </a:solidFill>
              </a:rPr>
              <a:t>	reduction in monthly utility bill, quick payback</a:t>
            </a:r>
          </a:p>
          <a:p>
            <a:pPr lvl="1">
              <a:lnSpc>
                <a:spcPct val="80000"/>
              </a:lnSpc>
            </a:pPr>
            <a:r>
              <a:rPr lang="en-US" sz="2400" b="1" dirty="0"/>
              <a:t>Homeowner installs:</a:t>
            </a:r>
            <a:r>
              <a:rPr lang="en-US" sz="2400" dirty="0">
                <a:solidFill>
                  <a:srgbClr val="0070C0"/>
                </a:solidFill>
              </a:rPr>
              <a:t>  lower energy cost</a:t>
            </a:r>
          </a:p>
          <a:p>
            <a:pPr lvl="1">
              <a:lnSpc>
                <a:spcPct val="80000"/>
              </a:lnSpc>
            </a:pPr>
            <a:r>
              <a:rPr lang="en-US" sz="2400" b="1" dirty="0"/>
              <a:t>Build Efficient </a:t>
            </a:r>
            <a:r>
              <a:rPr lang="en-US" sz="2400" b="1" dirty="0" smtClean="0"/>
              <a:t>&amp; “Solar-ready”:</a:t>
            </a:r>
            <a:r>
              <a:rPr lang="en-US" sz="2400" dirty="0" smtClean="0">
                <a:solidFill>
                  <a:srgbClr val="0070C0"/>
                </a:solidFill>
              </a:rPr>
              <a:t>  </a:t>
            </a:r>
            <a:r>
              <a:rPr lang="en-US" sz="2400" dirty="0">
                <a:solidFill>
                  <a:srgbClr val="0070C0"/>
                </a:solidFill>
              </a:rPr>
              <a:t>least cost option</a:t>
            </a:r>
          </a:p>
          <a:p>
            <a:pPr>
              <a:lnSpc>
                <a:spcPct val="80000"/>
              </a:lnSpc>
              <a:buFontTx/>
              <a:buNone/>
            </a:pPr>
            <a:endParaRPr lang="en-US" sz="1400" dirty="0">
              <a:solidFill>
                <a:srgbClr val="FFFF00"/>
              </a:solidFill>
            </a:endParaRPr>
          </a:p>
          <a:p>
            <a:pPr>
              <a:lnSpc>
                <a:spcPct val="80000"/>
              </a:lnSpc>
              <a:buFontTx/>
              <a:buNone/>
            </a:pPr>
            <a:r>
              <a:rPr lang="en-US" sz="2800" dirty="0" smtClean="0"/>
              <a:t>Least cost options of the new energy economy are outside the scope of regulators.</a:t>
            </a:r>
          </a:p>
          <a:p>
            <a:pPr>
              <a:lnSpc>
                <a:spcPct val="80000"/>
              </a:lnSpc>
              <a:buFontTx/>
              <a:buNone/>
            </a:pPr>
            <a:endParaRPr lang="en-US" sz="2800" dirty="0" smtClean="0"/>
          </a:p>
          <a:p>
            <a:pPr>
              <a:lnSpc>
                <a:spcPct val="80000"/>
              </a:lnSpc>
              <a:buFontTx/>
              <a:buNone/>
            </a:pPr>
            <a:r>
              <a:rPr lang="en-US" sz="2200" dirty="0" smtClean="0"/>
              <a:t>If more EE but do not change regulatory </a:t>
            </a:r>
            <a:r>
              <a:rPr lang="en-US" sz="2200" dirty="0"/>
              <a:t>rate </a:t>
            </a:r>
            <a:r>
              <a:rPr lang="en-US" sz="2200" dirty="0" smtClean="0"/>
              <a:t>structure: </a:t>
            </a:r>
            <a:r>
              <a:rPr lang="en-US" sz="2200" dirty="0"/>
              <a:t>utility </a:t>
            </a:r>
            <a:r>
              <a:rPr lang="en-US" sz="2200" dirty="0" smtClean="0"/>
              <a:t>earns </a:t>
            </a:r>
            <a:r>
              <a:rPr lang="en-US" sz="2200" dirty="0"/>
              <a:t>less revenue, </a:t>
            </a:r>
            <a:r>
              <a:rPr lang="en-US" sz="2200" dirty="0" smtClean="0"/>
              <a:t>less </a:t>
            </a:r>
            <a:r>
              <a:rPr lang="en-US" sz="2200" dirty="0"/>
              <a:t>profit, and </a:t>
            </a:r>
            <a:r>
              <a:rPr lang="en-US" sz="2200" dirty="0" smtClean="0"/>
              <a:t>lower </a:t>
            </a:r>
            <a:r>
              <a:rPr lang="en-US" sz="2200" dirty="0"/>
              <a:t>earnings per </a:t>
            </a:r>
            <a:r>
              <a:rPr lang="en-US" sz="2200" dirty="0" smtClean="0"/>
              <a:t>share; all three become less predictable for utility shareholders/investors</a:t>
            </a:r>
            <a:endParaRPr lang="en-US" sz="2200" dirty="0"/>
          </a:p>
        </p:txBody>
      </p:sp>
      <p:sp>
        <p:nvSpPr>
          <p:cNvPr id="5" name="Text Box 46"/>
          <p:cNvSpPr txBox="1">
            <a:spLocks noChangeArrowheads="1"/>
          </p:cNvSpPr>
          <p:nvPr/>
        </p:nvSpPr>
        <p:spPr bwMode="auto">
          <a:xfrm>
            <a:off x="4191000" y="6629400"/>
            <a:ext cx="4953000" cy="276999"/>
          </a:xfrm>
          <a:prstGeom prst="rect">
            <a:avLst/>
          </a:prstGeom>
          <a:noFill/>
          <a:ln w="9525">
            <a:noFill/>
            <a:miter lim="800000"/>
            <a:headEnd/>
            <a:tailEnd/>
          </a:ln>
          <a:effectLst/>
        </p:spPr>
        <p:txBody>
          <a:bodyPr>
            <a:spAutoFit/>
          </a:bodyPr>
          <a:lstStyle/>
          <a:p>
            <a:pPr algn="r">
              <a:spcBef>
                <a:spcPct val="50000"/>
              </a:spcBef>
            </a:pPr>
            <a:r>
              <a:rPr lang="en-US" sz="1200" i="1" dirty="0"/>
              <a:t>Ivan Urlaub, NCSEA. </a:t>
            </a:r>
            <a:r>
              <a:rPr lang="en-US" sz="1200" i="1" dirty="0" smtClean="0"/>
              <a:t>2011</a:t>
            </a:r>
            <a:endParaRPr lang="en-US" sz="12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CSEA_Print-Style_Presentation_Template">
  <a:themeElements>
    <a:clrScheme name="NCSEA_Guide-Style_Presentation_Template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CSEA_Guide-Style_Presentation_Template2">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SEA_Guide-Style_Presentation_Template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NCSEA_Print-Style_Presentation_Template</Template>
  <TotalTime>4778</TotalTime>
  <Words>2562</Words>
  <Application>Microsoft Macintosh PowerPoint</Application>
  <PresentationFormat>On-screen Show (4:3)</PresentationFormat>
  <Paragraphs>178</Paragraphs>
  <Slides>20</Slides>
  <Notes>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NCSEA_Print-Style_Presentation_Template</vt:lpstr>
      <vt:lpstr>Worksheet</vt:lpstr>
      <vt:lpstr>Insights from Drafting &amp; Passage of North Carolina’s REPS Law (SB3)  A Story of Outmoded Utility Regulation &amp; Profit Model Running into Opportunity of the New Global Energy Economy, Security and Jobs</vt:lpstr>
      <vt:lpstr>Renewable Portfolio Standards in our global energy economy</vt:lpstr>
      <vt:lpstr>Pre-REPS Policy – Lessons Learned 2003 – 2007</vt:lpstr>
      <vt:lpstr>REPS Utility Compliance</vt:lpstr>
      <vt:lpstr>REPS Coops &amp; Munis Compliance</vt:lpstr>
      <vt:lpstr>Story of SB3</vt:lpstr>
      <vt:lpstr>Key findings of NCUC Study</vt:lpstr>
      <vt:lpstr>Regulated Electricity Markets “Regulated” States and the renewable invasion</vt:lpstr>
      <vt:lpstr>Example of a regulated “free” market: Energy Efficiency</vt:lpstr>
      <vt:lpstr>Impact of SB3 since 2007</vt:lpstr>
      <vt:lpstr>NC EE and RE Industries Census</vt:lpstr>
      <vt:lpstr>NC Green Energy Jobs Efficiency and Renewables</vt:lpstr>
      <vt:lpstr>Policy Drivers of NC EE/RE Market  2007 – Present</vt:lpstr>
      <vt:lpstr>Global Opportunity can be Local Annual Clean Energy Investment, Total Jobs</vt:lpstr>
      <vt:lpstr>Thank you for your interest </vt:lpstr>
      <vt:lpstr>Slides for discussion if needed</vt:lpstr>
      <vt:lpstr>Lesson Learned: Might is Not Right, but Information Is</vt:lpstr>
      <vt:lpstr>REPS Portfolio is Least-Cost</vt:lpstr>
      <vt:lpstr>Section 6: “future costs” People “forget” the law, need to remind them</vt:lpstr>
      <vt:lpstr>UNC Map of Offshore Wind Resources </vt:lpstr>
    </vt:vector>
  </TitlesOfParts>
  <Company>NCSEA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 Urlaub</dc:creator>
  <cp:lastModifiedBy>Kristin Tracz</cp:lastModifiedBy>
  <cp:revision>258</cp:revision>
  <dcterms:created xsi:type="dcterms:W3CDTF">2011-01-31T17:53:49Z</dcterms:created>
  <dcterms:modified xsi:type="dcterms:W3CDTF">2011-02-01T00:44:28Z</dcterms:modified>
</cp:coreProperties>
</file>